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1" r:id="rId4"/>
    <p:sldMasterId id="2147483816" r:id="rId5"/>
    <p:sldMasterId id="2147483796" r:id="rId6"/>
    <p:sldMasterId id="2147483690" r:id="rId7"/>
    <p:sldMasterId id="2147483771" r:id="rId8"/>
    <p:sldMasterId id="2147483716" r:id="rId9"/>
    <p:sldMasterId id="2147483833" r:id="rId10"/>
  </p:sldMasterIdLst>
  <p:notesMasterIdLst>
    <p:notesMasterId r:id="rId26"/>
  </p:notesMasterIdLst>
  <p:handoutMasterIdLst>
    <p:handoutMasterId r:id="rId27"/>
  </p:handoutMasterIdLst>
  <p:sldIdLst>
    <p:sldId id="323" r:id="rId11"/>
    <p:sldId id="358" r:id="rId12"/>
    <p:sldId id="359" r:id="rId13"/>
    <p:sldId id="360" r:id="rId14"/>
    <p:sldId id="339" r:id="rId15"/>
    <p:sldId id="348" r:id="rId16"/>
    <p:sldId id="351" r:id="rId17"/>
    <p:sldId id="355" r:id="rId18"/>
    <p:sldId id="356" r:id="rId19"/>
    <p:sldId id="357" r:id="rId20"/>
    <p:sldId id="340" r:id="rId21"/>
    <p:sldId id="361" r:id="rId22"/>
    <p:sldId id="362" r:id="rId23"/>
    <p:sldId id="342" r:id="rId24"/>
    <p:sldId id="29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airtrade powerpoint template" id="{5CC22850-5438-4301-8927-EC99564AFB50}">
          <p14:sldIdLst>
            <p14:sldId id="323"/>
            <p14:sldId id="358"/>
            <p14:sldId id="359"/>
            <p14:sldId id="360"/>
            <p14:sldId id="339"/>
            <p14:sldId id="348"/>
            <p14:sldId id="351"/>
            <p14:sldId id="355"/>
            <p14:sldId id="356"/>
            <p14:sldId id="357"/>
            <p14:sldId id="340"/>
            <p14:sldId id="361"/>
            <p14:sldId id="362"/>
            <p14:sldId id="342"/>
            <p14:sldId id="295"/>
          </p14:sldIdLst>
        </p14:section>
        <p14:section name="User guide" id="{5F475060-44D8-458C-844B-9FB8C2CF7BF6}">
          <p14:sldIdLst/>
        </p14:section>
        <p14:section name="Slide library" id="{2FB3A95C-37CC-48BA-817F-E7A55ED16124}">
          <p14:sldIdLst/>
        </p14:section>
      </p14:sectionLst>
    </p:ex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D600"/>
    <a:srgbClr val="00B9E5"/>
    <a:srgbClr val="CBD6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C9980A-D622-1D29-B09F-1859145F3820}" v="11" dt="2021-02-03T09:29:31.512"/>
    <p1510:client id="{A103BCBE-CA24-A788-E00F-B31ADB5BABE7}" v="105" dt="2021-02-02T12:25:36.791"/>
    <p1510:client id="{D8547CF3-4896-793A-74C2-62B13AF3BFCB}" v="223" dt="2021-02-03T15:34:16.6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8" autoAdjust="0"/>
    <p:restoredTop sz="65967" autoAdjust="0"/>
  </p:normalViewPr>
  <p:slideViewPr>
    <p:cSldViewPr snapToGrid="0">
      <p:cViewPr>
        <p:scale>
          <a:sx n="75" d="100"/>
          <a:sy n="75" d="100"/>
        </p:scale>
        <p:origin x="-264" y="7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1.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handoutMaster" Target="handoutMasters/handoutMaster1.xml"/><Relationship Id="rId30" Type="http://schemas.openxmlformats.org/officeDocument/2006/relationships/theme" Target="theme/theme1.xml"/><Relationship Id="rId35" Type="http://schemas.microsoft.com/office/2015/10/relationships/revisionInfo" Target="revisionInfo.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ysi Dimaki" userId="S::chrysi.dimaki@fairtrade.org.uk::8e809805-0b41-4d9c-93a5-ff652c2e0316" providerId="AD" clId="Web-{D8547CF3-4896-793A-74C2-62B13AF3BFCB}"/>
    <pc:docChg chg="modSld">
      <pc:chgData name="Chrysi Dimaki" userId="S::chrysi.dimaki@fairtrade.org.uk::8e809805-0b41-4d9c-93a5-ff652c2e0316" providerId="AD" clId="Web-{D8547CF3-4896-793A-74C2-62B13AF3BFCB}" dt="2021-02-03T15:34:16.608" v="109" actId="1076"/>
      <pc:docMkLst>
        <pc:docMk/>
      </pc:docMkLst>
      <pc:sldChg chg="modSp">
        <pc:chgData name="Chrysi Dimaki" userId="S::chrysi.dimaki@fairtrade.org.uk::8e809805-0b41-4d9c-93a5-ff652c2e0316" providerId="AD" clId="Web-{D8547CF3-4896-793A-74C2-62B13AF3BFCB}" dt="2021-02-03T15:34:16.608" v="109" actId="1076"/>
        <pc:sldMkLst>
          <pc:docMk/>
          <pc:sldMk cId="387494690" sldId="321"/>
        </pc:sldMkLst>
        <pc:spChg chg="mod">
          <ac:chgData name="Chrysi Dimaki" userId="S::chrysi.dimaki@fairtrade.org.uk::8e809805-0b41-4d9c-93a5-ff652c2e0316" providerId="AD" clId="Web-{D8547CF3-4896-793A-74C2-62B13AF3BFCB}" dt="2021-02-03T15:34:16.608" v="109" actId="1076"/>
          <ac:spMkLst>
            <pc:docMk/>
            <pc:sldMk cId="387494690" sldId="321"/>
            <ac:spMk id="10" creationId="{00000000-0000-0000-0000-000000000000}"/>
          </ac:spMkLst>
        </pc:spChg>
      </pc:sldChg>
      <pc:sldChg chg="modSp">
        <pc:chgData name="Chrysi Dimaki" userId="S::chrysi.dimaki@fairtrade.org.uk::8e809805-0b41-4d9c-93a5-ff652c2e0316" providerId="AD" clId="Web-{D8547CF3-4896-793A-74C2-62B13AF3BFCB}" dt="2021-02-03T09:30:15.278" v="85" actId="20577"/>
        <pc:sldMkLst>
          <pc:docMk/>
          <pc:sldMk cId="4027778426" sldId="337"/>
        </pc:sldMkLst>
        <pc:spChg chg="mod">
          <ac:chgData name="Chrysi Dimaki" userId="S::chrysi.dimaki@fairtrade.org.uk::8e809805-0b41-4d9c-93a5-ff652c2e0316" providerId="AD" clId="Web-{D8547CF3-4896-793A-74C2-62B13AF3BFCB}" dt="2021-02-03T09:30:15.278" v="85" actId="20577"/>
          <ac:spMkLst>
            <pc:docMk/>
            <pc:sldMk cId="4027778426" sldId="337"/>
            <ac:spMk id="4" creationId="{00000000-0000-0000-0000-000000000000}"/>
          </ac:spMkLst>
        </pc:spChg>
      </pc:sldChg>
      <pc:sldChg chg="modSp">
        <pc:chgData name="Chrysi Dimaki" userId="S::chrysi.dimaki@fairtrade.org.uk::8e809805-0b41-4d9c-93a5-ff652c2e0316" providerId="AD" clId="Web-{D8547CF3-4896-793A-74C2-62B13AF3BFCB}" dt="2021-02-03T09:26:48.545" v="13" actId="20577"/>
        <pc:sldMkLst>
          <pc:docMk/>
          <pc:sldMk cId="4144814013" sldId="339"/>
        </pc:sldMkLst>
        <pc:spChg chg="mod">
          <ac:chgData name="Chrysi Dimaki" userId="S::chrysi.dimaki@fairtrade.org.uk::8e809805-0b41-4d9c-93a5-ff652c2e0316" providerId="AD" clId="Web-{D8547CF3-4896-793A-74C2-62B13AF3BFCB}" dt="2021-02-03T09:26:48.545" v="13" actId="20577"/>
          <ac:spMkLst>
            <pc:docMk/>
            <pc:sldMk cId="4144814013" sldId="339"/>
            <ac:spMk id="2" creationId="{00000000-0000-0000-0000-000000000000}"/>
          </ac:spMkLst>
        </pc:spChg>
      </pc:sldChg>
      <pc:sldChg chg="modSp">
        <pc:chgData name="Chrysi Dimaki" userId="S::chrysi.dimaki@fairtrade.org.uk::8e809805-0b41-4d9c-93a5-ff652c2e0316" providerId="AD" clId="Web-{D8547CF3-4896-793A-74C2-62B13AF3BFCB}" dt="2021-02-03T09:26:18.936" v="12" actId="20577"/>
        <pc:sldMkLst>
          <pc:docMk/>
          <pc:sldMk cId="1935572388" sldId="340"/>
        </pc:sldMkLst>
        <pc:spChg chg="mod">
          <ac:chgData name="Chrysi Dimaki" userId="S::chrysi.dimaki@fairtrade.org.uk::8e809805-0b41-4d9c-93a5-ff652c2e0316" providerId="AD" clId="Web-{D8547CF3-4896-793A-74C2-62B13AF3BFCB}" dt="2021-02-03T09:26:18.936" v="12" actId="20577"/>
          <ac:spMkLst>
            <pc:docMk/>
            <pc:sldMk cId="1935572388" sldId="340"/>
            <ac:spMk id="2" creationId="{00000000-0000-0000-0000-000000000000}"/>
          </ac:spMkLst>
        </pc:spChg>
      </pc:sldChg>
      <pc:sldChg chg="modSp">
        <pc:chgData name="Chrysi Dimaki" userId="S::chrysi.dimaki@fairtrade.org.uk::8e809805-0b41-4d9c-93a5-ff652c2e0316" providerId="AD" clId="Web-{D8547CF3-4896-793A-74C2-62B13AF3BFCB}" dt="2021-02-03T09:31:51.481" v="108" actId="20577"/>
        <pc:sldMkLst>
          <pc:docMk/>
          <pc:sldMk cId="3971696055" sldId="342"/>
        </pc:sldMkLst>
        <pc:spChg chg="mod">
          <ac:chgData name="Chrysi Dimaki" userId="S::chrysi.dimaki@fairtrade.org.uk::8e809805-0b41-4d9c-93a5-ff652c2e0316" providerId="AD" clId="Web-{D8547CF3-4896-793A-74C2-62B13AF3BFCB}" dt="2021-02-03T09:31:51.481" v="108" actId="20577"/>
          <ac:spMkLst>
            <pc:docMk/>
            <pc:sldMk cId="3971696055" sldId="342"/>
            <ac:spMk id="3" creationId="{00000000-0000-0000-0000-000000000000}"/>
          </ac:spMkLst>
        </pc:spChg>
      </pc:sldChg>
      <pc:sldChg chg="modSp">
        <pc:chgData name="Chrysi Dimaki" userId="S::chrysi.dimaki@fairtrade.org.uk::8e809805-0b41-4d9c-93a5-ff652c2e0316" providerId="AD" clId="Web-{D8547CF3-4896-793A-74C2-62B13AF3BFCB}" dt="2021-02-03T09:31:38.544" v="106" actId="20577"/>
        <pc:sldMkLst>
          <pc:docMk/>
          <pc:sldMk cId="358154993" sldId="347"/>
        </pc:sldMkLst>
        <pc:spChg chg="mod">
          <ac:chgData name="Chrysi Dimaki" userId="S::chrysi.dimaki@fairtrade.org.uk::8e809805-0b41-4d9c-93a5-ff652c2e0316" providerId="AD" clId="Web-{D8547CF3-4896-793A-74C2-62B13AF3BFCB}" dt="2021-02-03T09:31:38.544" v="106" actId="20577"/>
          <ac:spMkLst>
            <pc:docMk/>
            <pc:sldMk cId="358154993" sldId="347"/>
            <ac:spMk id="3" creationId="{00000000-0000-0000-0000-000000000000}"/>
          </ac:spMkLst>
        </pc:spChg>
      </pc:sldChg>
      <pc:sldChg chg="addSp delSp modSp">
        <pc:chgData name="Chrysi Dimaki" userId="S::chrysi.dimaki@fairtrade.org.uk::8e809805-0b41-4d9c-93a5-ff652c2e0316" providerId="AD" clId="Web-{D8547CF3-4896-793A-74C2-62B13AF3BFCB}" dt="2021-02-03T09:29:50.810" v="81" actId="1076"/>
        <pc:sldMkLst>
          <pc:docMk/>
          <pc:sldMk cId="329767782" sldId="348"/>
        </pc:sldMkLst>
        <pc:spChg chg="del mod">
          <ac:chgData name="Chrysi Dimaki" userId="S::chrysi.dimaki@fairtrade.org.uk::8e809805-0b41-4d9c-93a5-ff652c2e0316" providerId="AD" clId="Web-{D8547CF3-4896-793A-74C2-62B13AF3BFCB}" dt="2021-02-03T09:29:42.794" v="79"/>
          <ac:spMkLst>
            <pc:docMk/>
            <pc:sldMk cId="329767782" sldId="348"/>
            <ac:spMk id="2" creationId="{00000000-0000-0000-0000-000000000000}"/>
          </ac:spMkLst>
        </pc:spChg>
        <pc:spChg chg="add mod">
          <ac:chgData name="Chrysi Dimaki" userId="S::chrysi.dimaki@fairtrade.org.uk::8e809805-0b41-4d9c-93a5-ff652c2e0316" providerId="AD" clId="Web-{D8547CF3-4896-793A-74C2-62B13AF3BFCB}" dt="2021-02-03T09:29:50.810" v="81" actId="1076"/>
          <ac:spMkLst>
            <pc:docMk/>
            <pc:sldMk cId="329767782" sldId="348"/>
            <ac:spMk id="4" creationId="{1F15BEDD-37FE-4092-90AB-B555F6647C2E}"/>
          </ac:spMkLst>
        </pc:spChg>
        <pc:spChg chg="add del mod">
          <ac:chgData name="Chrysi Dimaki" userId="S::chrysi.dimaki@fairtrade.org.uk::8e809805-0b41-4d9c-93a5-ff652c2e0316" providerId="AD" clId="Web-{D8547CF3-4896-793A-74C2-62B13AF3BFCB}" dt="2021-02-03T09:29:46.763" v="80"/>
          <ac:spMkLst>
            <pc:docMk/>
            <pc:sldMk cId="329767782" sldId="348"/>
            <ac:spMk id="7" creationId="{18F33CE9-6ED2-4E56-8C94-8737B3F5F666}"/>
          </ac:spMkLst>
        </pc:spChg>
      </pc:sldChg>
      <pc:sldChg chg="modSp">
        <pc:chgData name="Chrysi Dimaki" userId="S::chrysi.dimaki@fairtrade.org.uk::8e809805-0b41-4d9c-93a5-ff652c2e0316" providerId="AD" clId="Web-{D8547CF3-4896-793A-74C2-62B13AF3BFCB}" dt="2021-02-03T09:30:06.091" v="84" actId="20577"/>
        <pc:sldMkLst>
          <pc:docMk/>
          <pc:sldMk cId="1675013980" sldId="350"/>
        </pc:sldMkLst>
        <pc:spChg chg="mod">
          <ac:chgData name="Chrysi Dimaki" userId="S::chrysi.dimaki@fairtrade.org.uk::8e809805-0b41-4d9c-93a5-ff652c2e0316" providerId="AD" clId="Web-{D8547CF3-4896-793A-74C2-62B13AF3BFCB}" dt="2021-02-03T09:30:06.091" v="84" actId="20577"/>
          <ac:spMkLst>
            <pc:docMk/>
            <pc:sldMk cId="1675013980" sldId="350"/>
            <ac:spMk id="6" creationId="{00000000-0000-0000-0000-000000000000}"/>
          </ac:spMkLst>
        </pc:spChg>
      </pc:sldChg>
      <pc:sldChg chg="addSp delSp modSp">
        <pc:chgData name="Chrysi Dimaki" userId="S::chrysi.dimaki@fairtrade.org.uk::8e809805-0b41-4d9c-93a5-ff652c2e0316" providerId="AD" clId="Web-{D8547CF3-4896-793A-74C2-62B13AF3BFCB}" dt="2021-02-03T09:28:39.576" v="70" actId="20577"/>
        <pc:sldMkLst>
          <pc:docMk/>
          <pc:sldMk cId="592518032" sldId="351"/>
        </pc:sldMkLst>
        <pc:spChg chg="del">
          <ac:chgData name="Chrysi Dimaki" userId="S::chrysi.dimaki@fairtrade.org.uk::8e809805-0b41-4d9c-93a5-ff652c2e0316" providerId="AD" clId="Web-{D8547CF3-4896-793A-74C2-62B13AF3BFCB}" dt="2021-02-03T09:24:48.108" v="1"/>
          <ac:spMkLst>
            <pc:docMk/>
            <pc:sldMk cId="592518032" sldId="351"/>
            <ac:spMk id="2" creationId="{00000000-0000-0000-0000-000000000000}"/>
          </ac:spMkLst>
        </pc:spChg>
        <pc:spChg chg="add del mod">
          <ac:chgData name="Chrysi Dimaki" userId="S::chrysi.dimaki@fairtrade.org.uk::8e809805-0b41-4d9c-93a5-ff652c2e0316" providerId="AD" clId="Web-{D8547CF3-4896-793A-74C2-62B13AF3BFCB}" dt="2021-02-03T09:25:02.530" v="4"/>
          <ac:spMkLst>
            <pc:docMk/>
            <pc:sldMk cId="592518032" sldId="351"/>
            <ac:spMk id="5" creationId="{5F92F634-FAD2-4473-9846-1A63AC8FD84D}"/>
          </ac:spMkLst>
        </pc:spChg>
        <pc:spChg chg="add mod">
          <ac:chgData name="Chrysi Dimaki" userId="S::chrysi.dimaki@fairtrade.org.uk::8e809805-0b41-4d9c-93a5-ff652c2e0316" providerId="AD" clId="Web-{D8547CF3-4896-793A-74C2-62B13AF3BFCB}" dt="2021-02-03T09:28:39.576" v="70" actId="20577"/>
          <ac:spMkLst>
            <pc:docMk/>
            <pc:sldMk cId="592518032" sldId="351"/>
            <ac:spMk id="6" creationId="{054E4854-E3A2-44DE-98D1-D60CB9834FC8}"/>
          </ac:spMkLst>
        </pc:spChg>
      </pc:sldChg>
      <pc:sldChg chg="modSp">
        <pc:chgData name="Chrysi Dimaki" userId="S::chrysi.dimaki@fairtrade.org.uk::8e809805-0b41-4d9c-93a5-ff652c2e0316" providerId="AD" clId="Web-{D8547CF3-4896-793A-74C2-62B13AF3BFCB}" dt="2021-02-03T09:31:04.231" v="93" actId="20577"/>
        <pc:sldMkLst>
          <pc:docMk/>
          <pc:sldMk cId="1965622127" sldId="353"/>
        </pc:sldMkLst>
        <pc:spChg chg="mod">
          <ac:chgData name="Chrysi Dimaki" userId="S::chrysi.dimaki@fairtrade.org.uk::8e809805-0b41-4d9c-93a5-ff652c2e0316" providerId="AD" clId="Web-{D8547CF3-4896-793A-74C2-62B13AF3BFCB}" dt="2021-02-03T09:30:55.794" v="92" actId="20577"/>
          <ac:spMkLst>
            <pc:docMk/>
            <pc:sldMk cId="1965622127" sldId="353"/>
            <ac:spMk id="2" creationId="{00000000-0000-0000-0000-000000000000}"/>
          </ac:spMkLst>
        </pc:spChg>
        <pc:spChg chg="mod">
          <ac:chgData name="Chrysi Dimaki" userId="S::chrysi.dimaki@fairtrade.org.uk::8e809805-0b41-4d9c-93a5-ff652c2e0316" providerId="AD" clId="Web-{D8547CF3-4896-793A-74C2-62B13AF3BFCB}" dt="2021-02-03T09:31:04.231" v="93" actId="20577"/>
          <ac:spMkLst>
            <pc:docMk/>
            <pc:sldMk cId="1965622127" sldId="353"/>
            <ac:spMk id="4" creationId="{00000000-0000-0000-0000-000000000000}"/>
          </ac:spMkLst>
        </pc:spChg>
      </pc:sldChg>
      <pc:sldChg chg="modSp">
        <pc:chgData name="Chrysi Dimaki" userId="S::chrysi.dimaki@fairtrade.org.uk::8e809805-0b41-4d9c-93a5-ff652c2e0316" providerId="AD" clId="Web-{D8547CF3-4896-793A-74C2-62B13AF3BFCB}" dt="2021-02-03T09:31:44.934" v="107" actId="20577"/>
        <pc:sldMkLst>
          <pc:docMk/>
          <pc:sldMk cId="1465775389" sldId="354"/>
        </pc:sldMkLst>
        <pc:spChg chg="mod">
          <ac:chgData name="Chrysi Dimaki" userId="S::chrysi.dimaki@fairtrade.org.uk::8e809805-0b41-4d9c-93a5-ff652c2e0316" providerId="AD" clId="Web-{D8547CF3-4896-793A-74C2-62B13AF3BFCB}" dt="2021-02-03T09:31:44.934" v="107" actId="20577"/>
          <ac:spMkLst>
            <pc:docMk/>
            <pc:sldMk cId="1465775389" sldId="354"/>
            <ac:spMk id="2" creationId="{00000000-0000-0000-0000-000000000000}"/>
          </ac:spMkLst>
        </pc:spChg>
      </pc:sldChg>
    </pc:docChg>
  </pc:docChgLst>
  <pc:docChgLst>
    <pc:chgData name="Joseph Harrison" userId="S::joseph.harrison@fairtrade.org.uk::9e6f73ff-459b-44ce-a387-8db062bc4844" providerId="AD" clId="Web-{5CC9980A-D622-1D29-B09F-1859145F3820}"/>
    <pc:docChg chg="modSld">
      <pc:chgData name="Joseph Harrison" userId="S::joseph.harrison@fairtrade.org.uk::9e6f73ff-459b-44ce-a387-8db062bc4844" providerId="AD" clId="Web-{5CC9980A-D622-1D29-B09F-1859145F3820}" dt="2021-02-03T09:29:31.074" v="4" actId="20577"/>
      <pc:docMkLst>
        <pc:docMk/>
      </pc:docMkLst>
      <pc:sldChg chg="modSp">
        <pc:chgData name="Joseph Harrison" userId="S::joseph.harrison@fairtrade.org.uk::9e6f73ff-459b-44ce-a387-8db062bc4844" providerId="AD" clId="Web-{5CC9980A-D622-1D29-B09F-1859145F3820}" dt="2021-02-03T09:29:31.074" v="4" actId="20577"/>
        <pc:sldMkLst>
          <pc:docMk/>
          <pc:sldMk cId="1675013980" sldId="350"/>
        </pc:sldMkLst>
        <pc:spChg chg="mod">
          <ac:chgData name="Joseph Harrison" userId="S::joseph.harrison@fairtrade.org.uk::9e6f73ff-459b-44ce-a387-8db062bc4844" providerId="AD" clId="Web-{5CC9980A-D622-1D29-B09F-1859145F3820}" dt="2021-02-03T09:29:31.074" v="4" actId="20577"/>
          <ac:spMkLst>
            <pc:docMk/>
            <pc:sldMk cId="1675013980" sldId="350"/>
            <ac:spMk id="6" creationId="{00000000-0000-0000-0000-000000000000}"/>
          </ac:spMkLst>
        </pc:spChg>
      </pc:sldChg>
    </pc:docChg>
  </pc:docChgLst>
  <pc:docChgLst>
    <pc:chgData name="Sarah Brazier" userId="S::sarah.brazier@fairtrade.org.uk::155c98bb-3d36-418d-b040-1f053b5d7c63" providerId="AD" clId="Web-{A103BCBE-CA24-A788-E00F-B31ADB5BABE7}"/>
    <pc:docChg chg="modSld">
      <pc:chgData name="Sarah Brazier" userId="S::sarah.brazier@fairtrade.org.uk::155c98bb-3d36-418d-b040-1f053b5d7c63" providerId="AD" clId="Web-{A103BCBE-CA24-A788-E00F-B31ADB5BABE7}" dt="2021-02-02T12:25:35.869" v="634" actId="20577"/>
      <pc:docMkLst>
        <pc:docMk/>
      </pc:docMkLst>
      <pc:sldChg chg="modNotes">
        <pc:chgData name="Sarah Brazier" userId="S::sarah.brazier@fairtrade.org.uk::155c98bb-3d36-418d-b040-1f053b5d7c63" providerId="AD" clId="Web-{A103BCBE-CA24-A788-E00F-B31ADB5BABE7}" dt="2021-02-02T11:28:58.771" v="391"/>
        <pc:sldMkLst>
          <pc:docMk/>
          <pc:sldMk cId="387494690" sldId="321"/>
        </pc:sldMkLst>
      </pc:sldChg>
      <pc:sldChg chg="modNotes">
        <pc:chgData name="Sarah Brazier" userId="S::sarah.brazier@fairtrade.org.uk::155c98bb-3d36-418d-b040-1f053b5d7c63" providerId="AD" clId="Web-{A103BCBE-CA24-A788-E00F-B31ADB5BABE7}" dt="2021-02-02T11:06:30.960" v="144"/>
        <pc:sldMkLst>
          <pc:docMk/>
          <pc:sldMk cId="3903064251" sldId="323"/>
        </pc:sldMkLst>
      </pc:sldChg>
      <pc:sldChg chg="modSp modNotes">
        <pc:chgData name="Sarah Brazier" userId="S::sarah.brazier@fairtrade.org.uk::155c98bb-3d36-418d-b040-1f053b5d7c63" providerId="AD" clId="Web-{A103BCBE-CA24-A788-E00F-B31ADB5BABE7}" dt="2021-02-02T12:06:27.034" v="472"/>
        <pc:sldMkLst>
          <pc:docMk/>
          <pc:sldMk cId="4027778426" sldId="337"/>
        </pc:sldMkLst>
        <pc:spChg chg="mod">
          <ac:chgData name="Sarah Brazier" userId="S::sarah.brazier@fairtrade.org.uk::155c98bb-3d36-418d-b040-1f053b5d7c63" providerId="AD" clId="Web-{A103BCBE-CA24-A788-E00F-B31ADB5BABE7}" dt="2021-02-02T12:06:05.423" v="457" actId="20577"/>
          <ac:spMkLst>
            <pc:docMk/>
            <pc:sldMk cId="4027778426" sldId="337"/>
            <ac:spMk id="4" creationId="{00000000-0000-0000-0000-000000000000}"/>
          </ac:spMkLst>
        </pc:spChg>
      </pc:sldChg>
      <pc:sldChg chg="modSp modNotes">
        <pc:chgData name="Sarah Brazier" userId="S::sarah.brazier@fairtrade.org.uk::155c98bb-3d36-418d-b040-1f053b5d7c63" providerId="AD" clId="Web-{A103BCBE-CA24-A788-E00F-B31ADB5BABE7}" dt="2021-02-02T11:10:33.278" v="178" actId="14100"/>
        <pc:sldMkLst>
          <pc:docMk/>
          <pc:sldMk cId="4144814013" sldId="339"/>
        </pc:sldMkLst>
        <pc:spChg chg="mod">
          <ac:chgData name="Sarah Brazier" userId="S::sarah.brazier@fairtrade.org.uk::155c98bb-3d36-418d-b040-1f053b5d7c63" providerId="AD" clId="Web-{A103BCBE-CA24-A788-E00F-B31ADB5BABE7}" dt="2021-02-02T11:10:33.278" v="178" actId="14100"/>
          <ac:spMkLst>
            <pc:docMk/>
            <pc:sldMk cId="4144814013" sldId="339"/>
            <ac:spMk id="2" creationId="{00000000-0000-0000-0000-000000000000}"/>
          </ac:spMkLst>
        </pc:spChg>
      </pc:sldChg>
      <pc:sldChg chg="modSp">
        <pc:chgData name="Sarah Brazier" userId="S::sarah.brazier@fairtrade.org.uk::155c98bb-3d36-418d-b040-1f053b5d7c63" providerId="AD" clId="Web-{A103BCBE-CA24-A788-E00F-B31ADB5BABE7}" dt="2021-02-02T12:25:35.869" v="634" actId="20577"/>
        <pc:sldMkLst>
          <pc:docMk/>
          <pc:sldMk cId="1935572388" sldId="340"/>
        </pc:sldMkLst>
        <pc:spChg chg="mod">
          <ac:chgData name="Sarah Brazier" userId="S::sarah.brazier@fairtrade.org.uk::155c98bb-3d36-418d-b040-1f053b5d7c63" providerId="AD" clId="Web-{A103BCBE-CA24-A788-E00F-B31ADB5BABE7}" dt="2021-02-02T12:25:35.869" v="634" actId="20577"/>
          <ac:spMkLst>
            <pc:docMk/>
            <pc:sldMk cId="1935572388" sldId="340"/>
            <ac:spMk id="2" creationId="{00000000-0000-0000-0000-000000000000}"/>
          </ac:spMkLst>
        </pc:spChg>
      </pc:sldChg>
      <pc:sldChg chg="modSp modNotes">
        <pc:chgData name="Sarah Brazier" userId="S::sarah.brazier@fairtrade.org.uk::155c98bb-3d36-418d-b040-1f053b5d7c63" providerId="AD" clId="Web-{A103BCBE-CA24-A788-E00F-B31ADB5BABE7}" dt="2021-02-02T11:13:33.391" v="233"/>
        <pc:sldMkLst>
          <pc:docMk/>
          <pc:sldMk cId="329767782" sldId="348"/>
        </pc:sldMkLst>
        <pc:spChg chg="mod">
          <ac:chgData name="Sarah Brazier" userId="S::sarah.brazier@fairtrade.org.uk::155c98bb-3d36-418d-b040-1f053b5d7c63" providerId="AD" clId="Web-{A103BCBE-CA24-A788-E00F-B31ADB5BABE7}" dt="2021-02-02T11:11:30.701" v="180" actId="20577"/>
          <ac:spMkLst>
            <pc:docMk/>
            <pc:sldMk cId="329767782" sldId="348"/>
            <ac:spMk id="2" creationId="{00000000-0000-0000-0000-000000000000}"/>
          </ac:spMkLst>
        </pc:spChg>
      </pc:sldChg>
      <pc:sldChg chg="modNotes">
        <pc:chgData name="Sarah Brazier" userId="S::sarah.brazier@fairtrade.org.uk::155c98bb-3d36-418d-b040-1f053b5d7c63" providerId="AD" clId="Web-{A103BCBE-CA24-A788-E00F-B31ADB5BABE7}" dt="2021-02-02T12:16:43.931" v="612"/>
        <pc:sldMkLst>
          <pc:docMk/>
          <pc:sldMk cId="2154375670" sldId="349"/>
        </pc:sldMkLst>
      </pc:sldChg>
      <pc:sldChg chg="modNotes">
        <pc:chgData name="Sarah Brazier" userId="S::sarah.brazier@fairtrade.org.uk::155c98bb-3d36-418d-b040-1f053b5d7c63" providerId="AD" clId="Web-{A103BCBE-CA24-A788-E00F-B31ADB5BABE7}" dt="2021-02-02T11:23:51.983" v="338"/>
        <pc:sldMkLst>
          <pc:docMk/>
          <pc:sldMk cId="1675013980" sldId="350"/>
        </pc:sldMkLst>
      </pc:sldChg>
      <pc:sldChg chg="modNotes">
        <pc:chgData name="Sarah Brazier" userId="S::sarah.brazier@fairtrade.org.uk::155c98bb-3d36-418d-b040-1f053b5d7c63" providerId="AD" clId="Web-{A103BCBE-CA24-A788-E00F-B31ADB5BABE7}" dt="2021-02-02T11:14:48.096" v="298"/>
        <pc:sldMkLst>
          <pc:docMk/>
          <pc:sldMk cId="592518032" sldId="351"/>
        </pc:sldMkLst>
      </pc:sldChg>
      <pc:sldChg chg="modNotes">
        <pc:chgData name="Sarah Brazier" userId="S::sarah.brazier@fairtrade.org.uk::155c98bb-3d36-418d-b040-1f053b5d7c63" providerId="AD" clId="Web-{A103BCBE-CA24-A788-E00F-B31ADB5BABE7}" dt="2021-02-02T12:12:00.929" v="538"/>
        <pc:sldMkLst>
          <pc:docMk/>
          <pc:sldMk cId="335939525" sldId="35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530D97-8A1B-4434-AB55-95DE88932D46}" type="datetimeFigureOut">
              <a:rPr lang="en-GB" smtClean="0"/>
              <a:t>19/02/2021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5B02F0-C37D-463D-AC27-3178F5BB1A42}" type="slidenum">
              <a:rPr lang="en-GB" smtClean="0"/>
              <a:t>‹#›</a:t>
            </a:fld>
            <a:endParaRPr lang="en-GB"/>
          </a:p>
        </p:txBody>
      </p:sp>
    </p:spTree>
    <p:extLst>
      <p:ext uri="{BB962C8B-B14F-4D97-AF65-F5344CB8AC3E}">
        <p14:creationId xmlns:p14="http://schemas.microsoft.com/office/powerpoint/2010/main" val="173391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5A2674-A122-4EB0-A132-03AD0FCDC342}" type="datetimeFigureOut">
              <a:rPr lang="en-GB" smtClean="0"/>
              <a:t>19/02/2021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DA1FBB-3C13-46E2-9B51-36A8C58A2DC6}" type="slidenum">
              <a:rPr lang="en-GB" smtClean="0"/>
              <a:t>‹#›</a:t>
            </a:fld>
            <a:endParaRPr lang="en-GB"/>
          </a:p>
        </p:txBody>
      </p:sp>
    </p:spTree>
    <p:extLst>
      <p:ext uri="{BB962C8B-B14F-4D97-AF65-F5344CB8AC3E}">
        <p14:creationId xmlns:p14="http://schemas.microsoft.com/office/powerpoint/2010/main" val="404986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0DA1FBB-3C13-46E2-9B51-36A8C58A2DC6}" type="slidenum">
              <a:rPr lang="en-GB" smtClean="0"/>
              <a:t>1</a:t>
            </a:fld>
            <a:endParaRPr lang="en-GB"/>
          </a:p>
        </p:txBody>
      </p:sp>
    </p:spTree>
    <p:extLst>
      <p:ext uri="{BB962C8B-B14F-4D97-AF65-F5344CB8AC3E}">
        <p14:creationId xmlns:p14="http://schemas.microsoft.com/office/powerpoint/2010/main" val="755504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DA1FBB-3C13-46E2-9B51-36A8C58A2DC6}" type="slidenum">
              <a:rPr lang="en-GB" smtClean="0"/>
              <a:t>10</a:t>
            </a:fld>
            <a:endParaRPr lang="en-GB"/>
          </a:p>
        </p:txBody>
      </p:sp>
    </p:spTree>
    <p:extLst>
      <p:ext uri="{BB962C8B-B14F-4D97-AF65-F5344CB8AC3E}">
        <p14:creationId xmlns:p14="http://schemas.microsoft.com/office/powerpoint/2010/main" val="3566783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DA1FBB-3C13-46E2-9B51-36A8C58A2DC6}" type="slidenum">
              <a:rPr lang="en-GB" smtClean="0"/>
              <a:t>11</a:t>
            </a:fld>
            <a:endParaRPr lang="en-GB"/>
          </a:p>
        </p:txBody>
      </p:sp>
    </p:spTree>
    <p:extLst>
      <p:ext uri="{BB962C8B-B14F-4D97-AF65-F5344CB8AC3E}">
        <p14:creationId xmlns:p14="http://schemas.microsoft.com/office/powerpoint/2010/main" val="3963333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DA1FBB-3C13-46E2-9B51-36A8C58A2DC6}" type="slidenum">
              <a:rPr lang="en-GB" smtClean="0"/>
              <a:t>12</a:t>
            </a:fld>
            <a:endParaRPr lang="en-GB"/>
          </a:p>
        </p:txBody>
      </p:sp>
    </p:spTree>
    <p:extLst>
      <p:ext uri="{BB962C8B-B14F-4D97-AF65-F5344CB8AC3E}">
        <p14:creationId xmlns:p14="http://schemas.microsoft.com/office/powerpoint/2010/main" val="3349748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DA1FBB-3C13-46E2-9B51-36A8C58A2DC6}" type="slidenum">
              <a:rPr lang="en-GB" smtClean="0"/>
              <a:t>13</a:t>
            </a:fld>
            <a:endParaRPr lang="en-GB"/>
          </a:p>
        </p:txBody>
      </p:sp>
    </p:spTree>
    <p:extLst>
      <p:ext uri="{BB962C8B-B14F-4D97-AF65-F5344CB8AC3E}">
        <p14:creationId xmlns:p14="http://schemas.microsoft.com/office/powerpoint/2010/main" val="1192807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DA1FBB-3C13-46E2-9B51-36A8C58A2DC6}" type="slidenum">
              <a:rPr lang="en-GB" smtClean="0"/>
              <a:t>14</a:t>
            </a:fld>
            <a:endParaRPr lang="en-GB"/>
          </a:p>
        </p:txBody>
      </p:sp>
    </p:spTree>
    <p:extLst>
      <p:ext uri="{BB962C8B-B14F-4D97-AF65-F5344CB8AC3E}">
        <p14:creationId xmlns:p14="http://schemas.microsoft.com/office/powerpoint/2010/main" val="2181844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DA1FBB-3C13-46E2-9B51-36A8C58A2DC6}" type="slidenum">
              <a:rPr lang="en-GB" smtClean="0"/>
              <a:t>2</a:t>
            </a:fld>
            <a:endParaRPr lang="en-GB"/>
          </a:p>
        </p:txBody>
      </p:sp>
    </p:spTree>
    <p:extLst>
      <p:ext uri="{BB962C8B-B14F-4D97-AF65-F5344CB8AC3E}">
        <p14:creationId xmlns:p14="http://schemas.microsoft.com/office/powerpoint/2010/main" val="2440841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DA1FBB-3C13-46E2-9B51-36A8C58A2DC6}" type="slidenum">
              <a:rPr lang="en-GB" smtClean="0"/>
              <a:t>3</a:t>
            </a:fld>
            <a:endParaRPr lang="en-GB"/>
          </a:p>
        </p:txBody>
      </p:sp>
    </p:spTree>
    <p:extLst>
      <p:ext uri="{BB962C8B-B14F-4D97-AF65-F5344CB8AC3E}">
        <p14:creationId xmlns:p14="http://schemas.microsoft.com/office/powerpoint/2010/main" val="491134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DA1FBB-3C13-46E2-9B51-36A8C58A2DC6}" type="slidenum">
              <a:rPr lang="en-GB" smtClean="0"/>
              <a:t>4</a:t>
            </a:fld>
            <a:endParaRPr lang="en-GB"/>
          </a:p>
        </p:txBody>
      </p:sp>
    </p:spTree>
    <p:extLst>
      <p:ext uri="{BB962C8B-B14F-4D97-AF65-F5344CB8AC3E}">
        <p14:creationId xmlns:p14="http://schemas.microsoft.com/office/powerpoint/2010/main" val="2406368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0DA1FBB-3C13-46E2-9B51-36A8C58A2DC6}" type="slidenum">
              <a:rPr lang="en-GB" smtClean="0"/>
              <a:t>5</a:t>
            </a:fld>
            <a:endParaRPr lang="en-GB"/>
          </a:p>
        </p:txBody>
      </p:sp>
    </p:spTree>
    <p:extLst>
      <p:ext uri="{BB962C8B-B14F-4D97-AF65-F5344CB8AC3E}">
        <p14:creationId xmlns:p14="http://schemas.microsoft.com/office/powerpoint/2010/main" val="3558955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DA1FBB-3C13-46E2-9B51-36A8C58A2DC6}" type="slidenum">
              <a:rPr lang="en-GB" smtClean="0"/>
              <a:t>6</a:t>
            </a:fld>
            <a:endParaRPr lang="en-GB"/>
          </a:p>
        </p:txBody>
      </p:sp>
    </p:spTree>
    <p:extLst>
      <p:ext uri="{BB962C8B-B14F-4D97-AF65-F5344CB8AC3E}">
        <p14:creationId xmlns:p14="http://schemas.microsoft.com/office/powerpoint/2010/main" val="1399935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DA1FBB-3C13-46E2-9B51-36A8C58A2DC6}" type="slidenum">
              <a:rPr lang="en-GB" smtClean="0"/>
              <a:t>7</a:t>
            </a:fld>
            <a:endParaRPr lang="en-GB"/>
          </a:p>
        </p:txBody>
      </p:sp>
    </p:spTree>
    <p:extLst>
      <p:ext uri="{BB962C8B-B14F-4D97-AF65-F5344CB8AC3E}">
        <p14:creationId xmlns:p14="http://schemas.microsoft.com/office/powerpoint/2010/main" val="1534440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I think the title of this needs to be more about incomes – maybe something like 'the reality of farmer poverty' or similar.. I like the layout here. </a:t>
            </a:r>
            <a:endParaRPr lang="en-GB" dirty="0"/>
          </a:p>
        </p:txBody>
      </p:sp>
      <p:sp>
        <p:nvSpPr>
          <p:cNvPr id="4" name="Slide Number Placeholder 3"/>
          <p:cNvSpPr>
            <a:spLocks noGrp="1"/>
          </p:cNvSpPr>
          <p:nvPr>
            <p:ph type="sldNum" sz="quarter" idx="10"/>
          </p:nvPr>
        </p:nvSpPr>
        <p:spPr/>
        <p:txBody>
          <a:bodyPr/>
          <a:lstStyle/>
          <a:p>
            <a:fld id="{20DA1FBB-3C13-46E2-9B51-36A8C58A2DC6}" type="slidenum">
              <a:rPr lang="en-GB" smtClean="0"/>
              <a:t>8</a:t>
            </a:fld>
            <a:endParaRPr lang="en-GB"/>
          </a:p>
        </p:txBody>
      </p:sp>
    </p:spTree>
    <p:extLst>
      <p:ext uri="{BB962C8B-B14F-4D97-AF65-F5344CB8AC3E}">
        <p14:creationId xmlns:p14="http://schemas.microsoft.com/office/powerpoint/2010/main" val="1308925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DA1FBB-3C13-46E2-9B51-36A8C58A2DC6}" type="slidenum">
              <a:rPr lang="en-GB" smtClean="0"/>
              <a:t>9</a:t>
            </a:fld>
            <a:endParaRPr lang="en-GB"/>
          </a:p>
        </p:txBody>
      </p:sp>
    </p:spTree>
    <p:extLst>
      <p:ext uri="{BB962C8B-B14F-4D97-AF65-F5344CB8AC3E}">
        <p14:creationId xmlns:p14="http://schemas.microsoft.com/office/powerpoint/2010/main" val="19898805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hyperlink" Target="https://www.youtube.com/user/Fairtradefoundation" TargetMode="External"/><Relationship Id="rId3" Type="http://schemas.openxmlformats.org/officeDocument/2006/relationships/image" Target="../media/image37.png"/><Relationship Id="rId7" Type="http://schemas.openxmlformats.org/officeDocument/2006/relationships/hyperlink" Target="https://www.instagram.com/fairtradeuk/?hl=en" TargetMode="External"/><Relationship Id="rId12"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Master" Target="../slideMasters/slideMaster6.xml"/><Relationship Id="rId6" Type="http://schemas.openxmlformats.org/officeDocument/2006/relationships/image" Target="../media/image38.png"/><Relationship Id="rId11" Type="http://schemas.openxmlformats.org/officeDocument/2006/relationships/hyperlink" Target="https://twitter.com/FairtradeUK?ref_src=twsrc%5egoogle|twcamp%5eserp|twgr%5eauthor" TargetMode="External"/><Relationship Id="rId5" Type="http://schemas.openxmlformats.org/officeDocument/2006/relationships/hyperlink" Target="https://www.facebook.com/FairtradeFoundation/" TargetMode="External"/><Relationship Id="rId10" Type="http://schemas.openxmlformats.org/officeDocument/2006/relationships/image" Target="../media/image40.png"/><Relationship Id="rId4" Type="http://schemas.openxmlformats.org/officeDocument/2006/relationships/image" Target="../media/image6.png"/><Relationship Id="rId9" Type="http://schemas.openxmlformats.org/officeDocument/2006/relationships/hyperlink" Target="https://www.linkedin.com/company/the-fairtrade-foundation/" TargetMode="External"/><Relationship Id="rId14" Type="http://schemas.openxmlformats.org/officeDocument/2006/relationships/image" Target="../media/image42.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hyperlink" Target="https://twitter.com/FairtradeUK?ref_src=twsrc%5egoogle|twcamp%5eserp|twgr%5eauthor" TargetMode="External"/><Relationship Id="rId3" Type="http://schemas.openxmlformats.org/officeDocument/2006/relationships/hyperlink" Target="https://action.fairtrade.org.uk/page/60826/subscribe/1" TargetMode="External"/><Relationship Id="rId7" Type="http://schemas.openxmlformats.org/officeDocument/2006/relationships/hyperlink" Target="https://www.facebook.com/FairtradeFoundation/" TargetMode="External"/><Relationship Id="rId12" Type="http://schemas.openxmlformats.org/officeDocument/2006/relationships/image" Target="../media/image40.png"/><Relationship Id="rId2" Type="http://schemas.openxmlformats.org/officeDocument/2006/relationships/image" Target="../media/image36.png"/><Relationship Id="rId16" Type="http://schemas.openxmlformats.org/officeDocument/2006/relationships/image" Target="../media/image42.png"/><Relationship Id="rId1" Type="http://schemas.openxmlformats.org/officeDocument/2006/relationships/slideMaster" Target="../slideMasters/slideMaster6.xml"/><Relationship Id="rId6" Type="http://schemas.openxmlformats.org/officeDocument/2006/relationships/image" Target="../media/image6.png"/><Relationship Id="rId11" Type="http://schemas.openxmlformats.org/officeDocument/2006/relationships/hyperlink" Target="https://www.linkedin.com/company/the-fairtrade-foundation/" TargetMode="External"/><Relationship Id="rId5" Type="http://schemas.openxmlformats.org/officeDocument/2006/relationships/hyperlink" Target="https://www.fairtrade.org.uk/for-business/" TargetMode="External"/><Relationship Id="rId15" Type="http://schemas.openxmlformats.org/officeDocument/2006/relationships/hyperlink" Target="https://www.youtube.com/user/Fairtradefoundation" TargetMode="External"/><Relationship Id="rId10" Type="http://schemas.openxmlformats.org/officeDocument/2006/relationships/image" Target="../media/image39.png"/><Relationship Id="rId4" Type="http://schemas.openxmlformats.org/officeDocument/2006/relationships/hyperlink" Target="https://fairfile.fairtrade.org.uk/fairfile/index.php/s/I7hIkRVs9qNQFT1" TargetMode="External"/><Relationship Id="rId9" Type="http://schemas.openxmlformats.org/officeDocument/2006/relationships/hyperlink" Target="https://www.instagram.com/fairtradeuk/?hl=en" TargetMode="External"/><Relationship Id="rId14" Type="http://schemas.openxmlformats.org/officeDocument/2006/relationships/image" Target="../media/image41.png"/></Relationships>
</file>

<file path=ppt/slideLayouts/_rels/slideLayout39.xml.rels><?xml version="1.0" encoding="UTF-8" standalone="yes"?>
<Relationships xmlns="http://schemas.openxmlformats.org/package/2006/relationships"><Relationship Id="rId8" Type="http://schemas.openxmlformats.org/officeDocument/2006/relationships/hyperlink" Target="https://www.linkedin.com/company/the-fairtrade-foundation/" TargetMode="External"/><Relationship Id="rId13"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39.png"/><Relationship Id="rId12" Type="http://schemas.openxmlformats.org/officeDocument/2006/relationships/hyperlink" Target="https://www.youtube.com/user/Fairtradefoundation" TargetMode="External"/><Relationship Id="rId2" Type="http://schemas.openxmlformats.org/officeDocument/2006/relationships/image" Target="../media/image43.png"/><Relationship Id="rId1" Type="http://schemas.openxmlformats.org/officeDocument/2006/relationships/slideMaster" Target="../slideMasters/slideMaster6.xml"/><Relationship Id="rId6" Type="http://schemas.openxmlformats.org/officeDocument/2006/relationships/hyperlink" Target="https://www.instagram.com/fairtradeuk/?hl=en" TargetMode="External"/><Relationship Id="rId11" Type="http://schemas.openxmlformats.org/officeDocument/2006/relationships/image" Target="../media/image41.png"/><Relationship Id="rId5" Type="http://schemas.openxmlformats.org/officeDocument/2006/relationships/image" Target="../media/image38.png"/><Relationship Id="rId10" Type="http://schemas.openxmlformats.org/officeDocument/2006/relationships/hyperlink" Target="https://twitter.com/FairtradeUK?ref_src=twsrc%5egoogle|twcamp%5eserp|twgr%5eauthor" TargetMode="External"/><Relationship Id="rId4" Type="http://schemas.openxmlformats.org/officeDocument/2006/relationships/hyperlink" Target="https://www.facebook.com/FairtradeFoundation/" TargetMode="External"/><Relationship Id="rId9" Type="http://schemas.openxmlformats.org/officeDocument/2006/relationships/image" Target="../media/image4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age">
    <p:spTree>
      <p:nvGrpSpPr>
        <p:cNvPr id="1" name=""/>
        <p:cNvGrpSpPr/>
        <p:nvPr/>
      </p:nvGrpSpPr>
      <p:grpSpPr>
        <a:xfrm>
          <a:off x="0" y="0"/>
          <a:ext cx="0" cy="0"/>
          <a:chOff x="0" y="0"/>
          <a:chExt cx="0" cy="0"/>
        </a:xfrm>
      </p:grpSpPr>
      <p:pic>
        <p:nvPicPr>
          <p:cNvPr id="5" name="Picture 4" descr="Three people looking over the Gola Rainforest, Sierra Leone" title="Guardians of the rainforest">
            <a:extLst>
              <a:ext uri="{FF2B5EF4-FFF2-40B4-BE49-F238E27FC236}">
                <a16:creationId xmlns="" xmlns:a16="http://schemas.microsoft.com/office/drawing/2014/main" id="{27F2AB38-032F-D247-BEB6-92B216F7AA3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6"/>
          <a:stretch/>
        </p:blipFill>
        <p:spPr>
          <a:xfrm>
            <a:off x="0" y="357003"/>
            <a:ext cx="12192000" cy="6498251"/>
          </a:xfrm>
          <a:prstGeom prst="rect">
            <a:avLst/>
          </a:prstGeom>
        </p:spPr>
      </p:pic>
      <p:sp>
        <p:nvSpPr>
          <p:cNvPr id="6" name="Manual Input 1" descr="Blue strip sitting diagonally at the bottom of the image" title="Blue strip">
            <a:extLst>
              <a:ext uri="{FF2B5EF4-FFF2-40B4-BE49-F238E27FC236}">
                <a16:creationId xmlns="" xmlns:a16="http://schemas.microsoft.com/office/drawing/2014/main" id="{982FAD24-E141-5544-AE54-D73F6B544E74}"/>
              </a:ext>
            </a:extLst>
          </p:cNvPr>
          <p:cNvSpPr/>
          <p:nvPr userDrawn="1"/>
        </p:nvSpPr>
        <p:spPr>
          <a:xfrm rot="10800000" flipH="1" flipV="1">
            <a:off x="0" y="5580668"/>
            <a:ext cx="12192000" cy="127733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51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51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518"/>
                </a:moveTo>
                <a:lnTo>
                  <a:pt x="10000" y="0"/>
                </a:lnTo>
                <a:lnTo>
                  <a:pt x="10000" y="10000"/>
                </a:lnTo>
                <a:lnTo>
                  <a:pt x="0" y="10000"/>
                </a:lnTo>
                <a:lnTo>
                  <a:pt x="0" y="3518"/>
                </a:lnTo>
                <a:close/>
              </a:path>
            </a:pathLst>
          </a:custGeom>
          <a:solidFill>
            <a:srgbClr val="00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Manual Input 1" descr="Green diagonal strip sitting on top of image" title="Green strip">
            <a:extLst>
              <a:ext uri="{FF2B5EF4-FFF2-40B4-BE49-F238E27FC236}">
                <a16:creationId xmlns="" xmlns:a16="http://schemas.microsoft.com/office/drawing/2014/main" id="{B5D0A1A6-8646-364A-BAD3-84C5CB8EC5FA}"/>
              </a:ext>
            </a:extLst>
          </p:cNvPr>
          <p:cNvSpPr/>
          <p:nvPr userDrawn="1"/>
        </p:nvSpPr>
        <p:spPr>
          <a:xfrm flipH="1" flipV="1">
            <a:off x="0" y="0"/>
            <a:ext cx="12192000" cy="118809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51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51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518"/>
                </a:moveTo>
                <a:lnTo>
                  <a:pt x="10000" y="0"/>
                </a:lnTo>
                <a:lnTo>
                  <a:pt x="10000" y="10000"/>
                </a:lnTo>
                <a:lnTo>
                  <a:pt x="0" y="10000"/>
                </a:lnTo>
                <a:lnTo>
                  <a:pt x="0" y="3518"/>
                </a:lnTo>
                <a:close/>
              </a:path>
            </a:pathLst>
          </a:cu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Fairtrade brand logo" title="Choose the world you want">
            <a:extLst>
              <a:ext uri="{FF2B5EF4-FFF2-40B4-BE49-F238E27FC236}">
                <a16:creationId xmlns="" xmlns:a16="http://schemas.microsoft.com/office/drawing/2014/main" id="{C886CEFD-6ADF-7141-9106-E724BC916A7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74239" y="5821771"/>
            <a:ext cx="3049293" cy="863748"/>
          </a:xfrm>
          <a:prstGeom prst="rect">
            <a:avLst/>
          </a:prstGeom>
        </p:spPr>
      </p:pic>
      <p:sp>
        <p:nvSpPr>
          <p:cNvPr id="9" name="Text Placeholder 7">
            <a:extLst>
              <a:ext uri="{FF2B5EF4-FFF2-40B4-BE49-F238E27FC236}">
                <a16:creationId xmlns="" xmlns:a16="http://schemas.microsoft.com/office/drawing/2014/main" id="{69EE0106-D492-2D44-BCAB-95A413853BEC}"/>
              </a:ext>
            </a:extLst>
          </p:cNvPr>
          <p:cNvSpPr>
            <a:spLocks noGrp="1"/>
          </p:cNvSpPr>
          <p:nvPr>
            <p:ph type="body" sz="quarter" idx="12" hasCustomPrompt="1"/>
          </p:nvPr>
        </p:nvSpPr>
        <p:spPr>
          <a:xfrm>
            <a:off x="237974" y="6185775"/>
            <a:ext cx="5397282" cy="246221"/>
          </a:xfrm>
          <a:prstGeom prst="rect">
            <a:avLst/>
          </a:prstGeom>
        </p:spPr>
        <p:txBody>
          <a:bodyPr wrap="square" lIns="0" tIns="0" rIns="0" bIns="0">
            <a:spAutoFit/>
          </a:bodyPr>
          <a:lstStyle>
            <a:lvl1pPr marL="0" indent="0">
              <a:lnSpc>
                <a:spcPct val="100000"/>
              </a:lnSpc>
              <a:spcBef>
                <a:spcPts val="0"/>
              </a:spcBef>
              <a:buNone/>
              <a:defRPr sz="1600" baseline="0">
                <a:solidFill>
                  <a:schemeClr val="tx1"/>
                </a:solidFill>
                <a:latin typeface="+mn-lt"/>
              </a:defRPr>
            </a:lvl1pPr>
            <a:lvl2pPr>
              <a:buNone/>
              <a:defRPr>
                <a:latin typeface="Veneer" panose="02000806000000000000" pitchFamily="2" charset="77"/>
              </a:defRPr>
            </a:lvl2pPr>
            <a:lvl3pPr>
              <a:buNone/>
              <a:defRPr>
                <a:latin typeface="Veneer" panose="02000806000000000000" pitchFamily="2" charset="77"/>
              </a:defRPr>
            </a:lvl3pPr>
            <a:lvl4pPr>
              <a:buNone/>
              <a:defRPr>
                <a:latin typeface="Veneer" panose="02000806000000000000" pitchFamily="2" charset="77"/>
              </a:defRPr>
            </a:lvl4pPr>
            <a:lvl5pPr>
              <a:buNone/>
              <a:defRPr>
                <a:latin typeface="Veneer" panose="02000806000000000000" pitchFamily="2" charset="77"/>
              </a:defRPr>
            </a:lvl5pPr>
          </a:lstStyle>
          <a:p>
            <a:pPr lvl="0"/>
            <a:r>
              <a:rPr lang="en-GB"/>
              <a:t>Insert title here</a:t>
            </a:r>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4252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7">
    <p:spTree>
      <p:nvGrpSpPr>
        <p:cNvPr id="1" name=""/>
        <p:cNvGrpSpPr/>
        <p:nvPr/>
      </p:nvGrpSpPr>
      <p:grpSpPr>
        <a:xfrm>
          <a:off x="0" y="0"/>
          <a:ext cx="0" cy="0"/>
          <a:chOff x="0" y="0"/>
          <a:chExt cx="0" cy="0"/>
        </a:xfrm>
      </p:grpSpPr>
      <p:pic>
        <p:nvPicPr>
          <p:cNvPr id="3" name="Picture 2" descr="Photograph showing the backs of three people as they look over the Gola Rainforest in Sierra Leone." title="Guardians of the rainforest">
            <a:extLst>
              <a:ext uri="{FF2B5EF4-FFF2-40B4-BE49-F238E27FC236}">
                <a16:creationId xmlns="" xmlns:a16="http://schemas.microsoft.com/office/drawing/2014/main" id="{82936CD0-4460-1B47-9178-438AA6D25A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6038"/>
          <a:stretch/>
        </p:blipFill>
        <p:spPr>
          <a:xfrm>
            <a:off x="0" y="-4462"/>
            <a:ext cx="10666194" cy="6862462"/>
          </a:xfrm>
          <a:prstGeom prst="rect">
            <a:avLst/>
          </a:prstGeom>
        </p:spPr>
      </p:pic>
      <p:sp>
        <p:nvSpPr>
          <p:cNvPr id="4" name="Freeform 3" descr="Green shape to split image and text" title="Green divider">
            <a:extLst>
              <a:ext uri="{FF2B5EF4-FFF2-40B4-BE49-F238E27FC236}">
                <a16:creationId xmlns=""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Slide Number Placeholder 6"/>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7" name="Picture 6" descr="Fairtrade brand logo" title="Choose the world you want">
            <a:extLst>
              <a:ext uri="{FF2B5EF4-FFF2-40B4-BE49-F238E27FC236}">
                <a16:creationId xmlns="" xmlns:a16="http://schemas.microsoft.com/office/drawing/2014/main" id="{B662B9E4-E061-744E-8E37-CB462F1B20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2408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8">
    <p:spTree>
      <p:nvGrpSpPr>
        <p:cNvPr id="1" name=""/>
        <p:cNvGrpSpPr/>
        <p:nvPr/>
      </p:nvGrpSpPr>
      <p:grpSpPr>
        <a:xfrm>
          <a:off x="0" y="0"/>
          <a:ext cx="0" cy="0"/>
          <a:chOff x="0" y="0"/>
          <a:chExt cx="0" cy="0"/>
        </a:xfrm>
      </p:grpSpPr>
      <p:pic>
        <p:nvPicPr>
          <p:cNvPr id="3" name="Picture 2" descr="Girl writing on blackboard at school" title="Education">
            <a:extLst>
              <a:ext uri="{FF2B5EF4-FFF2-40B4-BE49-F238E27FC236}">
                <a16:creationId xmlns="" xmlns:a16="http://schemas.microsoft.com/office/drawing/2014/main" id="{305BF768-2AD5-5A41-9A87-658F20FA7FB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388964" cy="6870492"/>
          </a:xfrm>
          <a:prstGeom prst="rect">
            <a:avLst/>
          </a:prstGeom>
        </p:spPr>
      </p:pic>
      <p:sp>
        <p:nvSpPr>
          <p:cNvPr id="4" name="Freeform 3" descr="Blue divider shape to split out image and text" title="Blue divider">
            <a:extLst>
              <a:ext uri="{FF2B5EF4-FFF2-40B4-BE49-F238E27FC236}">
                <a16:creationId xmlns=""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00B9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Slide Number Placeholder 7"/>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7" name="Picture 6" descr="Fairtrade brand logo" title="Choose the world you want">
            <a:extLst>
              <a:ext uri="{FF2B5EF4-FFF2-40B4-BE49-F238E27FC236}">
                <a16:creationId xmlns="" xmlns:a16="http://schemas.microsoft.com/office/drawing/2014/main" id="{B662B9E4-E061-744E-8E37-CB462F1B20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6963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9">
    <p:spTree>
      <p:nvGrpSpPr>
        <p:cNvPr id="1" name=""/>
        <p:cNvGrpSpPr/>
        <p:nvPr/>
      </p:nvGrpSpPr>
      <p:grpSpPr>
        <a:xfrm>
          <a:off x="0" y="0"/>
          <a:ext cx="0" cy="0"/>
          <a:chOff x="0" y="0"/>
          <a:chExt cx="0" cy="0"/>
        </a:xfrm>
      </p:grpSpPr>
      <p:pic>
        <p:nvPicPr>
          <p:cNvPr id="3" name="Picture 2" descr="Photograph of irrigation system that has been funded by Fairtrade premium" title="Irrigation">
            <a:extLst>
              <a:ext uri="{FF2B5EF4-FFF2-40B4-BE49-F238E27FC236}">
                <a16:creationId xmlns="" xmlns:a16="http://schemas.microsoft.com/office/drawing/2014/main" id="{B943BFB6-9674-3945-A4D9-03E89C57733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47" b="-7925"/>
          <a:stretch/>
        </p:blipFill>
        <p:spPr>
          <a:xfrm>
            <a:off x="-28575" y="-9525"/>
            <a:ext cx="5501390" cy="6096000"/>
          </a:xfrm>
          <a:prstGeom prst="rect">
            <a:avLst/>
          </a:prstGeom>
        </p:spPr>
      </p:pic>
      <p:pic>
        <p:nvPicPr>
          <p:cNvPr id="4" name="Picture 3" descr="Illustration showing banana plants and loose bananas" title="Banana illustration">
            <a:extLst>
              <a:ext uri="{FF2B5EF4-FFF2-40B4-BE49-F238E27FC236}">
                <a16:creationId xmlns="" xmlns:a16="http://schemas.microsoft.com/office/drawing/2014/main" id="{49BF9F3A-05DB-5643-B3C7-C945955C25E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8575" y="4766192"/>
            <a:ext cx="5201587" cy="2100046"/>
          </a:xfrm>
          <a:prstGeom prst="rect">
            <a:avLst/>
          </a:prstGeom>
        </p:spPr>
      </p:pic>
      <p:sp>
        <p:nvSpPr>
          <p:cNvPr id="5" name="Freeform 4" descr="Green shape to split image and text" title="Green divider">
            <a:extLst>
              <a:ext uri="{FF2B5EF4-FFF2-40B4-BE49-F238E27FC236}">
                <a16:creationId xmlns=""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Slide Number Placeholder 11"/>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8" name="Picture 7" descr="Fairtrade brand logo" title="Choose the world you want">
            <a:extLst>
              <a:ext uri="{FF2B5EF4-FFF2-40B4-BE49-F238E27FC236}">
                <a16:creationId xmlns="" xmlns:a16="http://schemas.microsoft.com/office/drawing/2014/main" id="{B662B9E4-E061-744E-8E37-CB462F1B206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69107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10">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22C09B6-1454-0742-8B5D-3EF89686C71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829085" y="829086"/>
            <a:ext cx="6858002" cy="5199832"/>
          </a:xfrm>
          <a:prstGeom prst="rect">
            <a:avLst/>
          </a:prstGeom>
        </p:spPr>
      </p:pic>
      <p:sp>
        <p:nvSpPr>
          <p:cNvPr id="4" name="Freeform 3" descr="Blue divider shape to split out image and text" title="Blue divider">
            <a:extLst>
              <a:ext uri="{FF2B5EF4-FFF2-40B4-BE49-F238E27FC236}">
                <a16:creationId xmlns=""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00B9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Slide Number Placeholder 6"/>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7" name="Picture 6" descr="Fairtrade brand logo" title="Choose the world you want">
            <a:extLst>
              <a:ext uri="{FF2B5EF4-FFF2-40B4-BE49-F238E27FC236}">
                <a16:creationId xmlns="" xmlns:a16="http://schemas.microsoft.com/office/drawing/2014/main" id="{B662B9E4-E061-744E-8E37-CB462F1B20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07472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11">
    <p:spTree>
      <p:nvGrpSpPr>
        <p:cNvPr id="1" name=""/>
        <p:cNvGrpSpPr/>
        <p:nvPr/>
      </p:nvGrpSpPr>
      <p:grpSpPr>
        <a:xfrm>
          <a:off x="0" y="0"/>
          <a:ext cx="0" cy="0"/>
          <a:chOff x="0" y="0"/>
          <a:chExt cx="0" cy="0"/>
        </a:xfrm>
      </p:grpSpPr>
      <p:sp>
        <p:nvSpPr>
          <p:cNvPr id="3" name="Title 1"/>
          <p:cNvSpPr txBox="1">
            <a:spLocks/>
          </p:cNvSpPr>
          <p:nvPr userDrawn="1"/>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VeneerLowRes" panose="02000806000000000000" pitchFamily="2" charset="0"/>
                <a:ea typeface="+mj-ea"/>
                <a:cs typeface="+mj-cs"/>
              </a:defRPr>
            </a:lvl1pPr>
          </a:lstStyle>
          <a:p>
            <a:r>
              <a:rPr lang="en-US"/>
              <a:t>Click to edit Master title style</a:t>
            </a:r>
            <a:endParaRPr lang="en-GB"/>
          </a:p>
        </p:txBody>
      </p:sp>
      <p:pic>
        <p:nvPicPr>
          <p:cNvPr id="4" name="Picture 3" descr="Picture of a doctor taking a patients blood pressure" title="Healthcare">
            <a:extLst>
              <a:ext uri="{FF2B5EF4-FFF2-40B4-BE49-F238E27FC236}">
                <a16:creationId xmlns="" xmlns:a16="http://schemas.microsoft.com/office/drawing/2014/main" id="{D018C62C-38EB-244F-83B6-D8334787C1A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486401" cy="6866238"/>
          </a:xfrm>
          <a:prstGeom prst="rect">
            <a:avLst/>
          </a:prstGeom>
        </p:spPr>
      </p:pic>
      <p:sp>
        <p:nvSpPr>
          <p:cNvPr id="5" name="Freeform 4" descr="Green shape to split image and text" title="Green divider">
            <a:extLst>
              <a:ext uri="{FF2B5EF4-FFF2-40B4-BE49-F238E27FC236}">
                <a16:creationId xmlns=""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Slide Number Placeholder 6"/>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8" name="Picture 7" descr="Fairtrade brand logo" title="Choose the world you want">
            <a:extLst>
              <a:ext uri="{FF2B5EF4-FFF2-40B4-BE49-F238E27FC236}">
                <a16:creationId xmlns="" xmlns:a16="http://schemas.microsoft.com/office/drawing/2014/main" id="{B662B9E4-E061-744E-8E37-CB462F1B20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09424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12">
    <p:spTree>
      <p:nvGrpSpPr>
        <p:cNvPr id="1" name=""/>
        <p:cNvGrpSpPr/>
        <p:nvPr/>
      </p:nvGrpSpPr>
      <p:grpSpPr>
        <a:xfrm>
          <a:off x="0" y="0"/>
          <a:ext cx="0" cy="0"/>
          <a:chOff x="0" y="0"/>
          <a:chExt cx="0" cy="0"/>
        </a:xfrm>
      </p:grpSpPr>
      <p:pic>
        <p:nvPicPr>
          <p:cNvPr id="3" name="Picture 2" descr="Photograph of graduates from Women's school of leadership celebrating " title="Womens school of leadership">
            <a:extLst>
              <a:ext uri="{FF2B5EF4-FFF2-40B4-BE49-F238E27FC236}">
                <a16:creationId xmlns="" xmlns:a16="http://schemas.microsoft.com/office/drawing/2014/main" id="{F5B36F40-BEA5-EB4F-BD5D-221A107E31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692433" cy="6862462"/>
          </a:xfrm>
          <a:prstGeom prst="rect">
            <a:avLst/>
          </a:prstGeom>
        </p:spPr>
      </p:pic>
      <p:sp>
        <p:nvSpPr>
          <p:cNvPr id="4" name="Freeform 3" descr="Blue divider shape to split out image and text" title="Blue divider">
            <a:extLst>
              <a:ext uri="{FF2B5EF4-FFF2-40B4-BE49-F238E27FC236}">
                <a16:creationId xmlns=""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00B9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Slide Number Placeholder 6"/>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7" name="Picture 6" descr="Fairtrade brand logo" title="Choose the world you want">
            <a:extLst>
              <a:ext uri="{FF2B5EF4-FFF2-40B4-BE49-F238E27FC236}">
                <a16:creationId xmlns="" xmlns:a16="http://schemas.microsoft.com/office/drawing/2014/main" id="{B662B9E4-E061-744E-8E37-CB462F1B20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81512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13">
    <p:spTree>
      <p:nvGrpSpPr>
        <p:cNvPr id="1" name=""/>
        <p:cNvGrpSpPr/>
        <p:nvPr/>
      </p:nvGrpSpPr>
      <p:grpSpPr>
        <a:xfrm>
          <a:off x="0" y="0"/>
          <a:ext cx="0" cy="0"/>
          <a:chOff x="0" y="0"/>
          <a:chExt cx="0" cy="0"/>
        </a:xfrm>
      </p:grpSpPr>
      <p:pic>
        <p:nvPicPr>
          <p:cNvPr id="6" name="Picture 5" descr="Lady in Fairtrade top hosting a session for an audience" title="Women School of Leadership"/>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380" y="-4462"/>
            <a:ext cx="5305425" cy="6858000"/>
          </a:xfrm>
          <a:prstGeom prst="rect">
            <a:avLst/>
          </a:prstGeom>
        </p:spPr>
      </p:pic>
      <p:sp>
        <p:nvSpPr>
          <p:cNvPr id="3" name="Freeform 2" descr="Green shape to split image and text" title="Green divider">
            <a:extLst>
              <a:ext uri="{FF2B5EF4-FFF2-40B4-BE49-F238E27FC236}">
                <a16:creationId xmlns=""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Slide Number Placeholder 6"/>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5" name="Picture 4" descr="Fairtrade brand logo" title="Choose the world you want">
            <a:extLst>
              <a:ext uri="{FF2B5EF4-FFF2-40B4-BE49-F238E27FC236}">
                <a16:creationId xmlns="" xmlns:a16="http://schemas.microsoft.com/office/drawing/2014/main" id="{B662B9E4-E061-744E-8E37-CB462F1B20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68188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14">
    <p:spTree>
      <p:nvGrpSpPr>
        <p:cNvPr id="1" name=""/>
        <p:cNvGrpSpPr/>
        <p:nvPr/>
      </p:nvGrpSpPr>
      <p:grpSpPr>
        <a:xfrm>
          <a:off x="0" y="0"/>
          <a:ext cx="0" cy="0"/>
          <a:chOff x="0" y="0"/>
          <a:chExt cx="0" cy="0"/>
        </a:xfrm>
      </p:grpSpPr>
      <p:sp>
        <p:nvSpPr>
          <p:cNvPr id="3" name="Title 1"/>
          <p:cNvSpPr txBox="1">
            <a:spLocks/>
          </p:cNvSpPr>
          <p:nvPr userDrawn="1"/>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VeneerLowRes" panose="02000806000000000000" pitchFamily="2" charset="0"/>
                <a:ea typeface="+mj-ea"/>
                <a:cs typeface="+mj-cs"/>
              </a:defRPr>
            </a:lvl1pPr>
          </a:lstStyle>
          <a:p>
            <a:r>
              <a:rPr lang="en-US"/>
              <a:t>Click to edit Master title style</a:t>
            </a:r>
            <a:endParaRPr lang="en-GB"/>
          </a:p>
        </p:txBody>
      </p:sp>
      <p:pic>
        <p:nvPicPr>
          <p:cNvPr id="4" name="Picture 3" descr="Up close photograph of scales used to weigh cocoa beans to ensure the producer is receiving a fair price" title="Fair price scales">
            <a:extLst>
              <a:ext uri="{FF2B5EF4-FFF2-40B4-BE49-F238E27FC236}">
                <a16:creationId xmlns="" xmlns:a16="http://schemas.microsoft.com/office/drawing/2014/main" id="{B0CCEB81-6442-F544-80A1-58764CDF3D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5199833" cy="6858000"/>
          </a:xfrm>
          <a:prstGeom prst="rect">
            <a:avLst/>
          </a:prstGeom>
        </p:spPr>
      </p:pic>
      <p:sp>
        <p:nvSpPr>
          <p:cNvPr id="5" name="Freeform 4" descr="Green shape to split image and text" title="Green divider">
            <a:extLst>
              <a:ext uri="{FF2B5EF4-FFF2-40B4-BE49-F238E27FC236}">
                <a16:creationId xmlns=""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Slide Number Placeholder 6"/>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8" name="Picture 7" descr="Fairtrade brand logo" title="Choose the world you want">
            <a:extLst>
              <a:ext uri="{FF2B5EF4-FFF2-40B4-BE49-F238E27FC236}">
                <a16:creationId xmlns="" xmlns:a16="http://schemas.microsoft.com/office/drawing/2014/main" id="{B662B9E4-E061-744E-8E37-CB462F1B20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38246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15">
    <p:spTree>
      <p:nvGrpSpPr>
        <p:cNvPr id="1" name=""/>
        <p:cNvGrpSpPr/>
        <p:nvPr/>
      </p:nvGrpSpPr>
      <p:grpSpPr>
        <a:xfrm>
          <a:off x="0" y="0"/>
          <a:ext cx="0" cy="0"/>
          <a:chOff x="0" y="0"/>
          <a:chExt cx="0" cy="0"/>
        </a:xfrm>
      </p:grpSpPr>
      <p:sp>
        <p:nvSpPr>
          <p:cNvPr id="9" name="Title 1"/>
          <p:cNvSpPr txBox="1">
            <a:spLocks/>
          </p:cNvSpPr>
          <p:nvPr userDrawn="1"/>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VeneerLowRes" panose="02000806000000000000" pitchFamily="2" charset="0"/>
                <a:ea typeface="+mj-ea"/>
                <a:cs typeface="+mj-cs"/>
              </a:defRPr>
            </a:lvl1pPr>
          </a:lstStyle>
          <a:p>
            <a:r>
              <a:rPr lang="en-US"/>
              <a:t>Click to edit Master title style</a:t>
            </a:r>
            <a:endParaRPr lang="en-GB"/>
          </a:p>
        </p:txBody>
      </p:sp>
      <p:pic>
        <p:nvPicPr>
          <p:cNvPr id="10" name="Picture 9" descr="A crowd of people dressed in green blue and black, together the shape of the figures make the Fairtrade logo which is a black figure with its arm raised surrounded in blue and green." title="Fairtrade community">
            <a:extLst>
              <a:ext uri="{FF2B5EF4-FFF2-40B4-BE49-F238E27FC236}">
                <a16:creationId xmlns="" xmlns:a16="http://schemas.microsoft.com/office/drawing/2014/main" id="{550ACB4A-5ED0-7B44-B639-B24C42D1E2D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61"/>
            <a:ext cx="5607735" cy="6870700"/>
          </a:xfrm>
          <a:prstGeom prst="rect">
            <a:avLst/>
          </a:prstGeom>
        </p:spPr>
      </p:pic>
      <p:sp>
        <p:nvSpPr>
          <p:cNvPr id="11" name="Freeform 10" descr="Blue divider shape to split out image and text" title="Blue divider">
            <a:extLst>
              <a:ext uri="{FF2B5EF4-FFF2-40B4-BE49-F238E27FC236}">
                <a16:creationId xmlns=""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00B9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Slide Number Placeholder 7"/>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14" name="Picture 13" descr="Fairtrade brand logo" title="Choose the world you want">
            <a:extLst>
              <a:ext uri="{FF2B5EF4-FFF2-40B4-BE49-F238E27FC236}">
                <a16:creationId xmlns="" xmlns:a16="http://schemas.microsoft.com/office/drawing/2014/main" id="{B662B9E4-E061-744E-8E37-CB462F1B20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62414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16">
    <p:spTree>
      <p:nvGrpSpPr>
        <p:cNvPr id="1" name=""/>
        <p:cNvGrpSpPr/>
        <p:nvPr/>
      </p:nvGrpSpPr>
      <p:grpSpPr>
        <a:xfrm>
          <a:off x="0" y="0"/>
          <a:ext cx="0" cy="0"/>
          <a:chOff x="0" y="0"/>
          <a:chExt cx="0" cy="0"/>
        </a:xfrm>
      </p:grpSpPr>
      <p:sp>
        <p:nvSpPr>
          <p:cNvPr id="3" name="Title 1"/>
          <p:cNvSpPr txBox="1">
            <a:spLocks/>
          </p:cNvSpPr>
          <p:nvPr userDrawn="1"/>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VeneerLowRes" panose="02000806000000000000" pitchFamily="2" charset="0"/>
                <a:ea typeface="+mj-ea"/>
                <a:cs typeface="+mj-cs"/>
              </a:defRPr>
            </a:lvl1pPr>
          </a:lstStyle>
          <a:p>
            <a:r>
              <a:rPr lang="en-US"/>
              <a:t>Click to edit Master title style</a:t>
            </a:r>
            <a:endParaRPr lang="en-GB"/>
          </a:p>
        </p:txBody>
      </p:sp>
      <p:pic>
        <p:nvPicPr>
          <p:cNvPr id="4" name="Picture 3" descr="A crowd of people dressed in green blue and black, together the shape of the figures make the Fairtrade logo which is a black figure with its arm raised surrounded in blue and green." title="Fairtrade community">
            <a:extLst>
              <a:ext uri="{FF2B5EF4-FFF2-40B4-BE49-F238E27FC236}">
                <a16:creationId xmlns="" xmlns:a16="http://schemas.microsoft.com/office/drawing/2014/main" id="{550ACB4A-5ED0-7B44-B639-B24C42D1E2D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61"/>
            <a:ext cx="5607735" cy="6870700"/>
          </a:xfrm>
          <a:prstGeom prst="rect">
            <a:avLst/>
          </a:prstGeom>
        </p:spPr>
      </p:pic>
      <p:sp>
        <p:nvSpPr>
          <p:cNvPr id="5" name="Freeform 4" descr="Green shape to split image and text" title="Green divider">
            <a:extLst>
              <a:ext uri="{FF2B5EF4-FFF2-40B4-BE49-F238E27FC236}">
                <a16:creationId xmlns=""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Slide Number Placeholder 6"/>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8" name="Picture 7" descr="Fairtrade brand logo" title="Choose the world you want">
            <a:extLst>
              <a:ext uri="{FF2B5EF4-FFF2-40B4-BE49-F238E27FC236}">
                <a16:creationId xmlns="" xmlns:a16="http://schemas.microsoft.com/office/drawing/2014/main" id="{B662B9E4-E061-744E-8E37-CB462F1B20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77911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ernative title pag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10600" y="6356350"/>
            <a:ext cx="2743200" cy="365125"/>
          </a:xfrm>
          <a:prstGeom prst="rect">
            <a:avLst/>
          </a:prstGeom>
        </p:spPr>
        <p:txBody>
          <a:bodyPr/>
          <a:lstStyle/>
          <a:p>
            <a:fld id="{23EE135B-0AA9-4651-AFAA-9E3398D639F7}" type="slidenum">
              <a:rPr lang="en-GB" smtClean="0"/>
              <a:t>‹#›</a:t>
            </a:fld>
            <a:endParaRPr lang="en-GB"/>
          </a:p>
        </p:txBody>
      </p:sp>
      <p:pic>
        <p:nvPicPr>
          <p:cNvPr id="4" name="Picture 3" descr="A crowd of people dressed in green blue and black, together the shape of the figures make the Fairtrade logo which is a black figure with its arm raised surrounded in blue and green." title="Fairtrade community">
            <a:extLst>
              <a:ext uri="{FF2B5EF4-FFF2-40B4-BE49-F238E27FC236}">
                <a16:creationId xmlns="" xmlns:a16="http://schemas.microsoft.com/office/drawing/2014/main" id="{D77E944B-D76B-B345-AA48-687558E163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1624"/>
            <a:ext cx="12192000" cy="6685519"/>
          </a:xfrm>
          <a:prstGeom prst="rect">
            <a:avLst/>
          </a:prstGeom>
        </p:spPr>
      </p:pic>
      <p:sp>
        <p:nvSpPr>
          <p:cNvPr id="5" name="Manual Input 1" descr="Green strip sitting on top of the image at the bottom of the screen" title="Green strip">
            <a:extLst>
              <a:ext uri="{FF2B5EF4-FFF2-40B4-BE49-F238E27FC236}">
                <a16:creationId xmlns="" xmlns:a16="http://schemas.microsoft.com/office/drawing/2014/main" id="{C38F1D03-8B61-8A4A-9A62-085983ACEAB5}"/>
              </a:ext>
            </a:extLst>
          </p:cNvPr>
          <p:cNvSpPr/>
          <p:nvPr userDrawn="1"/>
        </p:nvSpPr>
        <p:spPr>
          <a:xfrm rot="10800000" flipH="1" flipV="1">
            <a:off x="0" y="5580668"/>
            <a:ext cx="12192000" cy="127733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51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51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518"/>
                </a:moveTo>
                <a:lnTo>
                  <a:pt x="10000" y="0"/>
                </a:lnTo>
                <a:lnTo>
                  <a:pt x="10000" y="10000"/>
                </a:lnTo>
                <a:lnTo>
                  <a:pt x="0" y="10000"/>
                </a:lnTo>
                <a:lnTo>
                  <a:pt x="0" y="3518"/>
                </a:lnTo>
                <a:close/>
              </a:path>
            </a:pathLst>
          </a:cu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Manual Input 1" descr="Blue strip sitting on top of the image at the top of the screen" title="Blue strip">
            <a:extLst>
              <a:ext uri="{FF2B5EF4-FFF2-40B4-BE49-F238E27FC236}">
                <a16:creationId xmlns="" xmlns:a16="http://schemas.microsoft.com/office/drawing/2014/main" id="{B5D0A1A6-8646-364A-BAD3-84C5CB8EC5FA}"/>
              </a:ext>
            </a:extLst>
          </p:cNvPr>
          <p:cNvSpPr/>
          <p:nvPr userDrawn="1"/>
        </p:nvSpPr>
        <p:spPr>
          <a:xfrm flipH="1" flipV="1">
            <a:off x="0" y="0"/>
            <a:ext cx="12192000" cy="118809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51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51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518"/>
                </a:moveTo>
                <a:lnTo>
                  <a:pt x="10000" y="0"/>
                </a:lnTo>
                <a:lnTo>
                  <a:pt x="10000" y="10000"/>
                </a:lnTo>
                <a:lnTo>
                  <a:pt x="0" y="10000"/>
                </a:lnTo>
                <a:lnTo>
                  <a:pt x="0" y="3518"/>
                </a:lnTo>
                <a:close/>
              </a:path>
            </a:pathLst>
          </a:custGeom>
          <a:solidFill>
            <a:srgbClr val="00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Fairtrade brand logo" title="Choose the world you want">
            <a:extLst>
              <a:ext uri="{FF2B5EF4-FFF2-40B4-BE49-F238E27FC236}">
                <a16:creationId xmlns="" xmlns:a16="http://schemas.microsoft.com/office/drawing/2014/main" id="{C886CEFD-6ADF-7141-9106-E724BC916A7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74239" y="5821771"/>
            <a:ext cx="3049293" cy="863748"/>
          </a:xfrm>
          <a:prstGeom prst="rect">
            <a:avLst/>
          </a:prstGeom>
        </p:spPr>
      </p:pic>
      <p:sp>
        <p:nvSpPr>
          <p:cNvPr id="9" name="Text Placeholder 7">
            <a:extLst>
              <a:ext uri="{FF2B5EF4-FFF2-40B4-BE49-F238E27FC236}">
                <a16:creationId xmlns="" xmlns:a16="http://schemas.microsoft.com/office/drawing/2014/main" id="{69EE0106-D492-2D44-BCAB-95A413853BEC}"/>
              </a:ext>
            </a:extLst>
          </p:cNvPr>
          <p:cNvSpPr>
            <a:spLocks noGrp="1"/>
          </p:cNvSpPr>
          <p:nvPr>
            <p:ph type="body" sz="quarter" idx="12" hasCustomPrompt="1"/>
          </p:nvPr>
        </p:nvSpPr>
        <p:spPr>
          <a:xfrm>
            <a:off x="237974" y="6185775"/>
            <a:ext cx="5397282" cy="246221"/>
          </a:xfrm>
          <a:prstGeom prst="rect">
            <a:avLst/>
          </a:prstGeom>
        </p:spPr>
        <p:txBody>
          <a:bodyPr wrap="square" lIns="0" tIns="0" rIns="0" bIns="0">
            <a:spAutoFit/>
          </a:bodyPr>
          <a:lstStyle>
            <a:lvl1pPr marL="0" indent="0">
              <a:lnSpc>
                <a:spcPct val="100000"/>
              </a:lnSpc>
              <a:spcBef>
                <a:spcPts val="0"/>
              </a:spcBef>
              <a:buNone/>
              <a:defRPr sz="1600" baseline="0">
                <a:solidFill>
                  <a:schemeClr val="tx1"/>
                </a:solidFill>
                <a:latin typeface="+mn-lt"/>
              </a:defRPr>
            </a:lvl1pPr>
            <a:lvl2pPr>
              <a:buNone/>
              <a:defRPr>
                <a:latin typeface="Veneer" panose="02000806000000000000" pitchFamily="2" charset="77"/>
              </a:defRPr>
            </a:lvl2pPr>
            <a:lvl3pPr>
              <a:buNone/>
              <a:defRPr>
                <a:latin typeface="Veneer" panose="02000806000000000000" pitchFamily="2" charset="77"/>
              </a:defRPr>
            </a:lvl3pPr>
            <a:lvl4pPr>
              <a:buNone/>
              <a:defRPr>
                <a:latin typeface="Veneer" panose="02000806000000000000" pitchFamily="2" charset="77"/>
              </a:defRPr>
            </a:lvl4pPr>
            <a:lvl5pPr>
              <a:buNone/>
              <a:defRPr>
                <a:latin typeface="Veneer" panose="02000806000000000000" pitchFamily="2" charset="77"/>
              </a:defRPr>
            </a:lvl5pPr>
          </a:lstStyle>
          <a:p>
            <a:pPr lvl="0"/>
            <a:r>
              <a:rPr lang="en-GB"/>
              <a:t>Insert title here</a:t>
            </a:r>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645104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in content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63C85B8-24FD-4255-8342-1113ECE553A8}" type="slidenum">
              <a:rPr lang="en-GB" smtClean="0"/>
              <a:pPr/>
              <a:t>‹#›</a:t>
            </a:fld>
            <a:endParaRPr lang="en-GB"/>
          </a:p>
        </p:txBody>
      </p:sp>
      <p:sp>
        <p:nvSpPr>
          <p:cNvPr id="4" name="Text Placeholder 11">
            <a:extLst>
              <a:ext uri="{FF2B5EF4-FFF2-40B4-BE49-F238E27FC236}">
                <a16:creationId xmlns="" xmlns:a16="http://schemas.microsoft.com/office/drawing/2014/main" id="{C180A2E1-4607-5E40-A89D-E86BDE6D23D9}"/>
              </a:ext>
            </a:extLst>
          </p:cNvPr>
          <p:cNvSpPr>
            <a:spLocks noGrp="1"/>
          </p:cNvSpPr>
          <p:nvPr>
            <p:ph type="body" sz="quarter" idx="11"/>
          </p:nvPr>
        </p:nvSpPr>
        <p:spPr>
          <a:xfrm>
            <a:off x="364135" y="1366887"/>
            <a:ext cx="11463730" cy="4713402"/>
          </a:xfrm>
          <a:prstGeom prst="rect">
            <a:avLst/>
          </a:prstGeom>
        </p:spPr>
        <p:txBody>
          <a:bodyPr lIns="0" tIns="0" rIns="0" bIns="0" numCol="1" spcCol="180000"/>
          <a:lstStyle>
            <a:lvl1pPr marL="7938" indent="-7938">
              <a:buNone/>
              <a:tabLst/>
              <a:defRPr sz="1800">
                <a:latin typeface="Arial" panose="020B0604020202020204" pitchFamily="34" charset="0"/>
                <a:cs typeface="Arial" panose="020B0604020202020204" pitchFamily="34" charset="0"/>
              </a:defRPr>
            </a:lvl1pPr>
            <a:lvl2pPr>
              <a:buNone/>
              <a:defRPr sz="1800">
                <a:latin typeface="Arial" panose="020B0604020202020204" pitchFamily="34" charset="0"/>
                <a:cs typeface="Arial" panose="020B0604020202020204" pitchFamily="34" charset="0"/>
              </a:defRPr>
            </a:lvl2pPr>
            <a:lvl3pPr>
              <a:buNone/>
              <a:defRPr sz="1800">
                <a:latin typeface="Arial" panose="020B0604020202020204" pitchFamily="34" charset="0"/>
                <a:cs typeface="Arial" panose="020B0604020202020204" pitchFamily="34" charset="0"/>
              </a:defRPr>
            </a:lvl3pPr>
            <a:lvl4pPr>
              <a:buNone/>
              <a:defRPr sz="1800">
                <a:latin typeface="Arial" panose="020B0604020202020204" pitchFamily="34" charset="0"/>
                <a:cs typeface="Arial" panose="020B0604020202020204" pitchFamily="34" charset="0"/>
              </a:defRPr>
            </a:lvl4pPr>
            <a:lvl5pPr>
              <a:buNone/>
              <a:defRPr sz="1800">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1424344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page 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63C85B8-24FD-4255-8342-1113ECE553A8}" type="slidenum">
              <a:rPr lang="en-GB" smtClean="0"/>
              <a:pPr/>
              <a:t>‹#›</a:t>
            </a:fld>
            <a:endParaRPr lang="en-GB"/>
          </a:p>
        </p:txBody>
      </p:sp>
      <p:sp>
        <p:nvSpPr>
          <p:cNvPr id="4" name="Text Placeholder 11">
            <a:extLst>
              <a:ext uri="{FF2B5EF4-FFF2-40B4-BE49-F238E27FC236}">
                <a16:creationId xmlns="" xmlns:a16="http://schemas.microsoft.com/office/drawing/2014/main" id="{C180A2E1-4607-5E40-A89D-E86BDE6D23D9}"/>
              </a:ext>
            </a:extLst>
          </p:cNvPr>
          <p:cNvSpPr>
            <a:spLocks noGrp="1"/>
          </p:cNvSpPr>
          <p:nvPr>
            <p:ph type="body" sz="quarter" idx="11"/>
          </p:nvPr>
        </p:nvSpPr>
        <p:spPr>
          <a:xfrm>
            <a:off x="364135" y="1366887"/>
            <a:ext cx="11463730" cy="4713402"/>
          </a:xfrm>
          <a:prstGeom prst="rect">
            <a:avLst/>
          </a:prstGeom>
        </p:spPr>
        <p:txBody>
          <a:bodyPr lIns="0" tIns="0" rIns="0" bIns="0" numCol="3" spcCol="180000"/>
          <a:lstStyle>
            <a:lvl1pPr marL="7938" indent="-7938">
              <a:buNone/>
              <a:tabLst/>
              <a:defRPr sz="1800">
                <a:latin typeface="Arial" panose="020B0604020202020204" pitchFamily="34" charset="0"/>
                <a:cs typeface="Arial" panose="020B0604020202020204" pitchFamily="34" charset="0"/>
              </a:defRPr>
            </a:lvl1pPr>
            <a:lvl2pPr>
              <a:buNone/>
              <a:defRPr sz="1800">
                <a:latin typeface="Arial" panose="020B0604020202020204" pitchFamily="34" charset="0"/>
                <a:cs typeface="Arial" panose="020B0604020202020204" pitchFamily="34" charset="0"/>
              </a:defRPr>
            </a:lvl2pPr>
            <a:lvl3pPr>
              <a:buNone/>
              <a:defRPr sz="1800">
                <a:latin typeface="Arial" panose="020B0604020202020204" pitchFamily="34" charset="0"/>
                <a:cs typeface="Arial" panose="020B0604020202020204" pitchFamily="34" charset="0"/>
              </a:defRPr>
            </a:lvl3pPr>
            <a:lvl4pPr>
              <a:buNone/>
              <a:defRPr sz="1800">
                <a:latin typeface="Arial" panose="020B0604020202020204" pitchFamily="34" charset="0"/>
                <a:cs typeface="Arial" panose="020B0604020202020204" pitchFamily="34" charset="0"/>
              </a:defRPr>
            </a:lvl4pPr>
            <a:lvl5pPr>
              <a:buNone/>
              <a:defRPr sz="1800">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1990962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page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63C85B8-24FD-4255-8342-1113ECE553A8}" type="slidenum">
              <a:rPr lang="en-GB" smtClean="0"/>
              <a:pPr/>
              <a:t>‹#›</a:t>
            </a:fld>
            <a:endParaRPr lang="en-GB"/>
          </a:p>
        </p:txBody>
      </p:sp>
      <p:sp>
        <p:nvSpPr>
          <p:cNvPr id="4" name="Text Placeholder 11">
            <a:extLst>
              <a:ext uri="{FF2B5EF4-FFF2-40B4-BE49-F238E27FC236}">
                <a16:creationId xmlns="" xmlns:a16="http://schemas.microsoft.com/office/drawing/2014/main" id="{C180A2E1-4607-5E40-A89D-E86BDE6D23D9}"/>
              </a:ext>
            </a:extLst>
          </p:cNvPr>
          <p:cNvSpPr>
            <a:spLocks noGrp="1"/>
          </p:cNvSpPr>
          <p:nvPr>
            <p:ph type="body" sz="quarter" idx="11"/>
          </p:nvPr>
        </p:nvSpPr>
        <p:spPr>
          <a:xfrm>
            <a:off x="364135" y="1366887"/>
            <a:ext cx="6347750" cy="4713402"/>
          </a:xfrm>
          <a:prstGeom prst="rect">
            <a:avLst/>
          </a:prstGeom>
        </p:spPr>
        <p:txBody>
          <a:bodyPr lIns="0" tIns="0" rIns="0" bIns="0" numCol="2" spcCol="180000"/>
          <a:lstStyle>
            <a:lvl1pPr marL="7938" indent="-7938">
              <a:buNone/>
              <a:tabLst/>
              <a:defRPr sz="1800">
                <a:latin typeface="Arial" panose="020B0604020202020204" pitchFamily="34" charset="0"/>
                <a:cs typeface="Arial" panose="020B0604020202020204" pitchFamily="34" charset="0"/>
              </a:defRPr>
            </a:lvl1pPr>
            <a:lvl2pPr>
              <a:buNone/>
              <a:defRPr sz="1800">
                <a:latin typeface="Arial" panose="020B0604020202020204" pitchFamily="34" charset="0"/>
                <a:cs typeface="Arial" panose="020B0604020202020204" pitchFamily="34" charset="0"/>
              </a:defRPr>
            </a:lvl2pPr>
            <a:lvl3pPr>
              <a:buNone/>
              <a:defRPr sz="1800">
                <a:latin typeface="Arial" panose="020B0604020202020204" pitchFamily="34" charset="0"/>
                <a:cs typeface="Arial" panose="020B0604020202020204" pitchFamily="34" charset="0"/>
              </a:defRPr>
            </a:lvl3pPr>
            <a:lvl4pPr>
              <a:buNone/>
              <a:defRPr sz="1800">
                <a:latin typeface="Arial" panose="020B0604020202020204" pitchFamily="34" charset="0"/>
                <a:cs typeface="Arial" panose="020B0604020202020204" pitchFamily="34" charset="0"/>
              </a:defRPr>
            </a:lvl4pPr>
            <a:lvl5pPr>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5" name="Picture Placeholder 2" descr="Box to add picture" title="Picture">
            <a:extLst>
              <a:ext uri="{FF2B5EF4-FFF2-40B4-BE49-F238E27FC236}">
                <a16:creationId xmlns="" xmlns:a16="http://schemas.microsoft.com/office/drawing/2014/main" id="{5E39FD04-892D-604C-93BE-8D4F0963F9E9}"/>
              </a:ext>
            </a:extLst>
          </p:cNvPr>
          <p:cNvSpPr>
            <a:spLocks noGrp="1"/>
          </p:cNvSpPr>
          <p:nvPr>
            <p:ph type="pic" sz="quarter" idx="12"/>
          </p:nvPr>
        </p:nvSpPr>
        <p:spPr>
          <a:xfrm>
            <a:off x="6994525" y="1366838"/>
            <a:ext cx="4835525" cy="4713287"/>
          </a:xfrm>
          <a:prstGeom prst="rect">
            <a:avLst/>
          </a:prstGeom>
        </p:spPr>
        <p:txBody>
          <a:bodyPr/>
          <a:lstStyle>
            <a:lvl1pPr>
              <a:buNone/>
              <a:defRPr sz="1800">
                <a:latin typeface="Arial" panose="020B0604020202020204" pitchFamily="34" charset="0"/>
                <a:cs typeface="Arial" panose="020B0604020202020204" pitchFamily="34" charset="0"/>
              </a:defRPr>
            </a:lvl1pPr>
          </a:lstStyle>
          <a:p>
            <a:endParaRPr lang="en-GB"/>
          </a:p>
        </p:txBody>
      </p:sp>
    </p:spTree>
    <p:extLst>
      <p:ext uri="{BB962C8B-B14F-4D97-AF65-F5344CB8AC3E}">
        <p14:creationId xmlns:p14="http://schemas.microsoft.com/office/powerpoint/2010/main" val="17912227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pag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63C85B8-24FD-4255-8342-1113ECE553A8}" type="slidenum">
              <a:rPr lang="en-GB" smtClean="0"/>
              <a:pPr/>
              <a:t>‹#›</a:t>
            </a:fld>
            <a:endParaRPr lang="en-GB"/>
          </a:p>
        </p:txBody>
      </p:sp>
      <p:sp>
        <p:nvSpPr>
          <p:cNvPr id="4" name="Chart Placeholder 3">
            <a:extLst>
              <a:ext uri="{FF2B5EF4-FFF2-40B4-BE49-F238E27FC236}">
                <a16:creationId xmlns="" xmlns:a16="http://schemas.microsoft.com/office/drawing/2014/main" id="{C9E01DA5-9D84-0843-8FE3-2692F07181BE}"/>
              </a:ext>
            </a:extLst>
          </p:cNvPr>
          <p:cNvSpPr>
            <a:spLocks noGrp="1"/>
          </p:cNvSpPr>
          <p:nvPr>
            <p:ph type="chart" sz="quarter" idx="11"/>
          </p:nvPr>
        </p:nvSpPr>
        <p:spPr>
          <a:xfrm>
            <a:off x="330200" y="1414463"/>
            <a:ext cx="11547475" cy="4467225"/>
          </a:xfrm>
          <a:prstGeom prst="rect">
            <a:avLst/>
          </a:prstGeom>
        </p:spPr>
        <p:txBody>
          <a:bodyPr/>
          <a:lstStyle>
            <a:lvl1pPr>
              <a:buNone/>
              <a:defRPr sz="1800">
                <a:latin typeface="Arial" panose="020B0604020202020204" pitchFamily="34" charset="0"/>
                <a:cs typeface="Arial" panose="020B0604020202020204" pitchFamily="34" charset="0"/>
              </a:defRPr>
            </a:lvl1pPr>
          </a:lstStyle>
          <a:p>
            <a:endParaRPr lang="en-GB"/>
          </a:p>
        </p:txBody>
      </p:sp>
    </p:spTree>
    <p:extLst>
      <p:ext uri="{BB962C8B-B14F-4D97-AF65-F5344CB8AC3E}">
        <p14:creationId xmlns:p14="http://schemas.microsoft.com/office/powerpoint/2010/main" val="209710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 flash slide CTWYW">
    <p:spTree>
      <p:nvGrpSpPr>
        <p:cNvPr id="1" name=""/>
        <p:cNvGrpSpPr/>
        <p:nvPr/>
      </p:nvGrpSpPr>
      <p:grpSpPr>
        <a:xfrm>
          <a:off x="0" y="0"/>
          <a:ext cx="0" cy="0"/>
          <a:chOff x="0" y="0"/>
          <a:chExt cx="0" cy="0"/>
        </a:xfrm>
      </p:grpSpPr>
      <p:pic>
        <p:nvPicPr>
          <p:cNvPr id="2" name="Picture 1" title="Choose the world you want in black flash">
            <a:extLst>
              <a:ext uri="{FF2B5EF4-FFF2-40B4-BE49-F238E27FC236}">
                <a16:creationId xmlns="" xmlns:a16="http://schemas.microsoft.com/office/drawing/2014/main" id="{2E23C55C-5638-3040-B903-11F424B3BA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2" b="11505"/>
          <a:stretch/>
        </p:blipFill>
        <p:spPr>
          <a:xfrm>
            <a:off x="0" y="1301619"/>
            <a:ext cx="9439784" cy="5564619"/>
          </a:xfrm>
          <a:prstGeom prst="rect">
            <a:avLst/>
          </a:prstGeom>
        </p:spPr>
      </p:pic>
    </p:spTree>
    <p:extLst>
      <p:ext uri="{BB962C8B-B14F-4D97-AF65-F5344CB8AC3E}">
        <p14:creationId xmlns:p14="http://schemas.microsoft.com/office/powerpoint/2010/main" val="36904097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title="Choose respect in black flash">
            <a:extLst>
              <a:ext uri="{FF2B5EF4-FFF2-40B4-BE49-F238E27FC236}">
                <a16:creationId xmlns="" xmlns:a16="http://schemas.microsoft.com/office/drawing/2014/main" id="{62B95AC2-6B7B-A64D-96E6-D0B4FF76663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37" r="-1" b="3631"/>
          <a:stretch/>
        </p:blipFill>
        <p:spPr>
          <a:xfrm>
            <a:off x="659877" y="1958486"/>
            <a:ext cx="8015394" cy="4907752"/>
          </a:xfrm>
          <a:prstGeom prst="rect">
            <a:avLst/>
          </a:prstGeom>
        </p:spPr>
      </p:pic>
      <p:sp>
        <p:nvSpPr>
          <p:cNvPr id="5" name="Snip Single Corner of Rectangle 4">
            <a:extLst>
              <a:ext uri="{FF2B5EF4-FFF2-40B4-BE49-F238E27FC236}">
                <a16:creationId xmlns="" xmlns:a16="http://schemas.microsoft.com/office/drawing/2014/main" id="{63D7C7D2-5C76-3A4E-8381-D7107C1F4B44}"/>
              </a:ext>
            </a:extLst>
          </p:cNvPr>
          <p:cNvSpPr/>
          <p:nvPr userDrawn="1"/>
        </p:nvSpPr>
        <p:spPr>
          <a:xfrm flipH="1">
            <a:off x="0" y="4960162"/>
            <a:ext cx="1677972" cy="1896551"/>
          </a:xfrm>
          <a:prstGeom prst="snip1Rect">
            <a:avLst>
              <a:gd name="adj" fmla="val 4153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21589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title="Choose gender equality in black flash">
            <a:extLst>
              <a:ext uri="{FF2B5EF4-FFF2-40B4-BE49-F238E27FC236}">
                <a16:creationId xmlns="" xmlns:a16="http://schemas.microsoft.com/office/drawing/2014/main" id="{61790AAB-7237-3E46-B4CC-F30C686F66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90" b="13386"/>
          <a:stretch/>
        </p:blipFill>
        <p:spPr>
          <a:xfrm>
            <a:off x="659877" y="1476242"/>
            <a:ext cx="8260316" cy="5389996"/>
          </a:xfrm>
          <a:prstGeom prst="rect">
            <a:avLst/>
          </a:prstGeom>
        </p:spPr>
      </p:pic>
      <p:sp>
        <p:nvSpPr>
          <p:cNvPr id="4" name="Snip Single Corner of Rectangle 4">
            <a:extLst>
              <a:ext uri="{FF2B5EF4-FFF2-40B4-BE49-F238E27FC236}">
                <a16:creationId xmlns="" xmlns:a16="http://schemas.microsoft.com/office/drawing/2014/main" id="{2305AB79-4C73-1742-B125-3586A9B2D869}"/>
              </a:ext>
            </a:extLst>
          </p:cNvPr>
          <p:cNvSpPr/>
          <p:nvPr userDrawn="1"/>
        </p:nvSpPr>
        <p:spPr>
          <a:xfrm flipH="1">
            <a:off x="0" y="4440025"/>
            <a:ext cx="1677972" cy="2432563"/>
          </a:xfrm>
          <a:prstGeom prst="snip1Rect">
            <a:avLst>
              <a:gd name="adj" fmla="val 4322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739259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title="Choose higher incomes in black flash">
            <a:extLst>
              <a:ext uri="{FF2B5EF4-FFF2-40B4-BE49-F238E27FC236}">
                <a16:creationId xmlns="" xmlns:a16="http://schemas.microsoft.com/office/drawing/2014/main" id="{862BEABB-A89A-8D4E-9A5C-7FE3FE2692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32" r="1" b="13386"/>
          <a:stretch/>
        </p:blipFill>
        <p:spPr>
          <a:xfrm>
            <a:off x="669303" y="1476242"/>
            <a:ext cx="8053785" cy="5389996"/>
          </a:xfrm>
          <a:prstGeom prst="rect">
            <a:avLst/>
          </a:prstGeom>
        </p:spPr>
      </p:pic>
      <p:sp>
        <p:nvSpPr>
          <p:cNvPr id="4" name="Snip Single Corner of Rectangle 4">
            <a:extLst>
              <a:ext uri="{FF2B5EF4-FFF2-40B4-BE49-F238E27FC236}">
                <a16:creationId xmlns="" xmlns:a16="http://schemas.microsoft.com/office/drawing/2014/main" id="{4466456F-0AE6-EA4E-ACB5-C4A22CBD5C2D}"/>
              </a:ext>
            </a:extLst>
          </p:cNvPr>
          <p:cNvSpPr/>
          <p:nvPr userDrawn="1"/>
        </p:nvSpPr>
        <p:spPr>
          <a:xfrm flipH="1">
            <a:off x="0" y="4308049"/>
            <a:ext cx="1989056" cy="2564539"/>
          </a:xfrm>
          <a:prstGeom prst="snip1Rect">
            <a:avLst>
              <a:gd name="adj" fmla="val 4383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05473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nip Single Corner of Rectangle 3">
            <a:extLst>
              <a:ext uri="{FF2B5EF4-FFF2-40B4-BE49-F238E27FC236}">
                <a16:creationId xmlns="" xmlns:a16="http://schemas.microsoft.com/office/drawing/2014/main" id="{5355BE15-C494-2443-ADB7-AE7D689AB943}"/>
              </a:ext>
            </a:extLst>
          </p:cNvPr>
          <p:cNvSpPr/>
          <p:nvPr userDrawn="1"/>
        </p:nvSpPr>
        <p:spPr>
          <a:xfrm flipH="1">
            <a:off x="-2" y="3789575"/>
            <a:ext cx="3412503" cy="3083014"/>
          </a:xfrm>
          <a:prstGeom prst="snip1Rect">
            <a:avLst>
              <a:gd name="adj" fmla="val 453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title="Choose wildlife thriving written in black flash">
            <a:extLst>
              <a:ext uri="{FF2B5EF4-FFF2-40B4-BE49-F238E27FC236}">
                <a16:creationId xmlns="" xmlns:a16="http://schemas.microsoft.com/office/drawing/2014/main" id="{8A65B928-55F9-4F46-BE1C-3C046E8C565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8106" b="13894"/>
          <a:stretch/>
        </p:blipFill>
        <p:spPr>
          <a:xfrm>
            <a:off x="1329179" y="1492377"/>
            <a:ext cx="7562538" cy="5380211"/>
          </a:xfrm>
          <a:prstGeom prst="rect">
            <a:avLst/>
          </a:prstGeom>
        </p:spPr>
      </p:pic>
    </p:spTree>
    <p:extLst>
      <p:ext uri="{BB962C8B-B14F-4D97-AF65-F5344CB8AC3E}">
        <p14:creationId xmlns:p14="http://schemas.microsoft.com/office/powerpoint/2010/main" val="10447417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title="Choose empowering women written in black flash">
            <a:extLst>
              <a:ext uri="{FF2B5EF4-FFF2-40B4-BE49-F238E27FC236}">
                <a16:creationId xmlns="" xmlns:a16="http://schemas.microsoft.com/office/drawing/2014/main" id="{5B2C9128-63F2-DF4E-A7C6-323D127781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9427" b="13370"/>
          <a:stretch/>
        </p:blipFill>
        <p:spPr>
          <a:xfrm>
            <a:off x="0" y="1464456"/>
            <a:ext cx="10085366" cy="5408133"/>
          </a:xfrm>
          <a:prstGeom prst="rect">
            <a:avLst/>
          </a:prstGeom>
        </p:spPr>
      </p:pic>
    </p:spTree>
    <p:extLst>
      <p:ext uri="{BB962C8B-B14F-4D97-AF65-F5344CB8AC3E}">
        <p14:creationId xmlns:p14="http://schemas.microsoft.com/office/powerpoint/2010/main" val="3754779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long headings">
    <p:spTree>
      <p:nvGrpSpPr>
        <p:cNvPr id="1" name=""/>
        <p:cNvGrpSpPr/>
        <p:nvPr/>
      </p:nvGrpSpPr>
      <p:grpSpPr>
        <a:xfrm>
          <a:off x="0" y="0"/>
          <a:ext cx="0" cy="0"/>
          <a:chOff x="0" y="0"/>
          <a:chExt cx="0" cy="0"/>
        </a:xfrm>
      </p:grpSpPr>
      <p:pic>
        <p:nvPicPr>
          <p:cNvPr id="10" name="Picture 9" descr="Three people looking over the Gola Rainforest, Sierra Leone." title="Guardians of the rainforest">
            <a:extLst>
              <a:ext uri="{FF2B5EF4-FFF2-40B4-BE49-F238E27FC236}">
                <a16:creationId xmlns="" xmlns:a16="http://schemas.microsoft.com/office/drawing/2014/main" id="{27F2AB38-032F-D247-BEB6-92B216F7AA3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6"/>
          <a:stretch/>
        </p:blipFill>
        <p:spPr>
          <a:xfrm>
            <a:off x="0" y="357003"/>
            <a:ext cx="12192000" cy="6498251"/>
          </a:xfrm>
          <a:prstGeom prst="rect">
            <a:avLst/>
          </a:prstGeom>
        </p:spPr>
      </p:pic>
      <p:sp>
        <p:nvSpPr>
          <p:cNvPr id="11" name="Manual Input 1" descr="Green diagonal strip sitting on top of image" title="Green strip">
            <a:extLst>
              <a:ext uri="{FF2B5EF4-FFF2-40B4-BE49-F238E27FC236}">
                <a16:creationId xmlns="" xmlns:a16="http://schemas.microsoft.com/office/drawing/2014/main" id="{B5D0A1A6-8646-364A-BAD3-84C5CB8EC5FA}"/>
              </a:ext>
            </a:extLst>
          </p:cNvPr>
          <p:cNvSpPr/>
          <p:nvPr userDrawn="1"/>
        </p:nvSpPr>
        <p:spPr>
          <a:xfrm flipH="1" flipV="1">
            <a:off x="0" y="0"/>
            <a:ext cx="12192000" cy="118809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51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51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518"/>
                </a:moveTo>
                <a:lnTo>
                  <a:pt x="10000" y="0"/>
                </a:lnTo>
                <a:lnTo>
                  <a:pt x="10000" y="10000"/>
                </a:lnTo>
                <a:lnTo>
                  <a:pt x="0" y="10000"/>
                </a:lnTo>
                <a:lnTo>
                  <a:pt x="0" y="3518"/>
                </a:lnTo>
                <a:close/>
              </a:path>
            </a:pathLst>
          </a:cu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Manual Input 1" descr="Blue strip sitting at the bottom of the image" title="Wid blue strip">
            <a:extLst>
              <a:ext uri="{FF2B5EF4-FFF2-40B4-BE49-F238E27FC236}">
                <a16:creationId xmlns="" xmlns:a16="http://schemas.microsoft.com/office/drawing/2014/main" id="{982FAD24-E141-5544-AE54-D73F6B544E74}"/>
              </a:ext>
            </a:extLst>
          </p:cNvPr>
          <p:cNvSpPr/>
          <p:nvPr userDrawn="1"/>
        </p:nvSpPr>
        <p:spPr>
          <a:xfrm rot="10800000" flipH="1" flipV="1">
            <a:off x="0" y="5000625"/>
            <a:ext cx="12192000" cy="185737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51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51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3518"/>
                </a:moveTo>
                <a:lnTo>
                  <a:pt x="10000" y="0"/>
                </a:lnTo>
                <a:lnTo>
                  <a:pt x="10000" y="10000"/>
                </a:lnTo>
                <a:lnTo>
                  <a:pt x="0" y="10000"/>
                </a:lnTo>
                <a:lnTo>
                  <a:pt x="0" y="3518"/>
                </a:lnTo>
                <a:close/>
              </a:path>
            </a:pathLst>
          </a:custGeom>
          <a:solidFill>
            <a:srgbClr val="00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7">
            <a:extLst>
              <a:ext uri="{FF2B5EF4-FFF2-40B4-BE49-F238E27FC236}">
                <a16:creationId xmlns="" xmlns:a16="http://schemas.microsoft.com/office/drawing/2014/main" id="{69EE0106-D492-2D44-BCAB-95A413853BEC}"/>
              </a:ext>
            </a:extLst>
          </p:cNvPr>
          <p:cNvSpPr>
            <a:spLocks noGrp="1"/>
          </p:cNvSpPr>
          <p:nvPr>
            <p:ph type="body" sz="quarter" idx="11" hasCustomPrompt="1"/>
          </p:nvPr>
        </p:nvSpPr>
        <p:spPr>
          <a:xfrm>
            <a:off x="237973" y="5759351"/>
            <a:ext cx="7524901" cy="430887"/>
          </a:xfrm>
          <a:prstGeom prst="rect">
            <a:avLst/>
          </a:prstGeom>
        </p:spPr>
        <p:txBody>
          <a:bodyPr wrap="square" lIns="0" tIns="0" rIns="0" bIns="0">
            <a:spAutoFit/>
          </a:bodyPr>
          <a:lstStyle>
            <a:lvl1pPr marL="0" indent="0">
              <a:lnSpc>
                <a:spcPct val="100000"/>
              </a:lnSpc>
              <a:spcBef>
                <a:spcPts val="0"/>
              </a:spcBef>
              <a:buNone/>
              <a:defRPr sz="2800" baseline="0">
                <a:solidFill>
                  <a:schemeClr val="tx1"/>
                </a:solidFill>
                <a:latin typeface="VeneerLowRes" panose="02000806000000000000" pitchFamily="2" charset="0"/>
              </a:defRPr>
            </a:lvl1pPr>
            <a:lvl2pPr>
              <a:buNone/>
              <a:defRPr>
                <a:latin typeface="Veneer" panose="02000806000000000000" pitchFamily="2" charset="77"/>
              </a:defRPr>
            </a:lvl2pPr>
            <a:lvl3pPr>
              <a:buNone/>
              <a:defRPr>
                <a:latin typeface="Veneer" panose="02000806000000000000" pitchFamily="2" charset="77"/>
              </a:defRPr>
            </a:lvl3pPr>
            <a:lvl4pPr>
              <a:buNone/>
              <a:defRPr>
                <a:latin typeface="Veneer" panose="02000806000000000000" pitchFamily="2" charset="77"/>
              </a:defRPr>
            </a:lvl4pPr>
            <a:lvl5pPr>
              <a:buNone/>
              <a:defRPr>
                <a:latin typeface="Veneer" panose="02000806000000000000" pitchFamily="2" charset="77"/>
              </a:defRPr>
            </a:lvl5pPr>
          </a:lstStyle>
          <a:p>
            <a:pPr lvl="0"/>
            <a:r>
              <a:rPr lang="en-GB"/>
              <a:t>Insert title here</a:t>
            </a:r>
          </a:p>
        </p:txBody>
      </p:sp>
      <p:sp>
        <p:nvSpPr>
          <p:cNvPr id="15" name="Text Placeholder 7">
            <a:extLst>
              <a:ext uri="{FF2B5EF4-FFF2-40B4-BE49-F238E27FC236}">
                <a16:creationId xmlns="" xmlns:a16="http://schemas.microsoft.com/office/drawing/2014/main" id="{69EE0106-D492-2D44-BCAB-95A413853BEC}"/>
              </a:ext>
            </a:extLst>
          </p:cNvPr>
          <p:cNvSpPr>
            <a:spLocks noGrp="1"/>
          </p:cNvSpPr>
          <p:nvPr>
            <p:ph type="body" sz="quarter" idx="12" hasCustomPrompt="1"/>
          </p:nvPr>
        </p:nvSpPr>
        <p:spPr>
          <a:xfrm>
            <a:off x="237973" y="6259095"/>
            <a:ext cx="7524901" cy="246221"/>
          </a:xfrm>
          <a:prstGeom prst="rect">
            <a:avLst/>
          </a:prstGeom>
        </p:spPr>
        <p:txBody>
          <a:bodyPr wrap="square" lIns="0" tIns="0" rIns="0" bIns="0">
            <a:spAutoFit/>
          </a:bodyPr>
          <a:lstStyle>
            <a:lvl1pPr marL="0" indent="0">
              <a:lnSpc>
                <a:spcPct val="100000"/>
              </a:lnSpc>
              <a:spcBef>
                <a:spcPts val="0"/>
              </a:spcBef>
              <a:buNone/>
              <a:defRPr sz="1600" baseline="0">
                <a:solidFill>
                  <a:schemeClr val="tx1"/>
                </a:solidFill>
                <a:latin typeface="+mn-lt"/>
              </a:defRPr>
            </a:lvl1pPr>
            <a:lvl2pPr>
              <a:buNone/>
              <a:defRPr>
                <a:latin typeface="Veneer" panose="02000806000000000000" pitchFamily="2" charset="77"/>
              </a:defRPr>
            </a:lvl2pPr>
            <a:lvl3pPr>
              <a:buNone/>
              <a:defRPr>
                <a:latin typeface="Veneer" panose="02000806000000000000" pitchFamily="2" charset="77"/>
              </a:defRPr>
            </a:lvl3pPr>
            <a:lvl4pPr>
              <a:buNone/>
              <a:defRPr>
                <a:latin typeface="Veneer" panose="02000806000000000000" pitchFamily="2" charset="77"/>
              </a:defRPr>
            </a:lvl4pPr>
            <a:lvl5pPr>
              <a:buNone/>
              <a:defRPr>
                <a:latin typeface="Veneer" panose="02000806000000000000" pitchFamily="2" charset="77"/>
              </a:defRPr>
            </a:lvl5pPr>
          </a:lstStyle>
          <a:p>
            <a:pPr lvl="0"/>
            <a:r>
              <a:rPr lang="en-GB"/>
              <a:t>Insert title here</a:t>
            </a:r>
          </a:p>
        </p:txBody>
      </p:sp>
      <p:pic>
        <p:nvPicPr>
          <p:cNvPr id="16" name="Picture 15" descr="Fairtrade brand logo" title="Choose the world you want">
            <a:extLst>
              <a:ext uri="{FF2B5EF4-FFF2-40B4-BE49-F238E27FC236}">
                <a16:creationId xmlns="" xmlns:a16="http://schemas.microsoft.com/office/drawing/2014/main" id="{C886CEFD-6ADF-7141-9106-E724BC916A7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74239" y="5821771"/>
            <a:ext cx="3049293" cy="863748"/>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700014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Picture 2" title="Choose fair pay for all written in black flash">
            <a:extLst>
              <a:ext uri="{FF2B5EF4-FFF2-40B4-BE49-F238E27FC236}">
                <a16:creationId xmlns="" xmlns:a16="http://schemas.microsoft.com/office/drawing/2014/main" id="{1EF804BB-5B96-8342-A606-7D4748149F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094" r="-1" b="12668"/>
          <a:stretch/>
        </p:blipFill>
        <p:spPr>
          <a:xfrm>
            <a:off x="1" y="1465884"/>
            <a:ext cx="9625322" cy="5400354"/>
          </a:xfrm>
          <a:prstGeom prst="rect">
            <a:avLst/>
          </a:prstGeom>
        </p:spPr>
      </p:pic>
    </p:spTree>
    <p:extLst>
      <p:ext uri="{BB962C8B-B14F-4D97-AF65-F5344CB8AC3E}">
        <p14:creationId xmlns:p14="http://schemas.microsoft.com/office/powerpoint/2010/main" val="28747518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een flash slide">
    <p:spTree>
      <p:nvGrpSpPr>
        <p:cNvPr id="1" name=""/>
        <p:cNvGrpSpPr/>
        <p:nvPr/>
      </p:nvGrpSpPr>
      <p:grpSpPr>
        <a:xfrm>
          <a:off x="0" y="0"/>
          <a:ext cx="0" cy="0"/>
          <a:chOff x="0" y="0"/>
          <a:chExt cx="0" cy="0"/>
        </a:xfrm>
      </p:grpSpPr>
      <p:pic>
        <p:nvPicPr>
          <p:cNvPr id="2" name="Picture 1" title="Choose Fairtrade written in black flash">
            <a:extLst>
              <a:ext uri="{FF2B5EF4-FFF2-40B4-BE49-F238E27FC236}">
                <a16:creationId xmlns="" xmlns:a16="http://schemas.microsoft.com/office/drawing/2014/main" id="{474EE9A2-5941-4947-8BE0-5008E1D31B9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02" r="1" b="3508"/>
          <a:stretch/>
        </p:blipFill>
        <p:spPr>
          <a:xfrm>
            <a:off x="650450" y="1970784"/>
            <a:ext cx="8766729" cy="4901804"/>
          </a:xfrm>
          <a:prstGeom prst="rect">
            <a:avLst/>
          </a:prstGeom>
        </p:spPr>
      </p:pic>
      <p:sp>
        <p:nvSpPr>
          <p:cNvPr id="3" name="Snip Single Corner of Rectangle 4">
            <a:extLst>
              <a:ext uri="{FF2B5EF4-FFF2-40B4-BE49-F238E27FC236}">
                <a16:creationId xmlns="" xmlns:a16="http://schemas.microsoft.com/office/drawing/2014/main" id="{C312FF71-E2CF-684E-B7D1-2985ADEDA576}"/>
              </a:ext>
            </a:extLst>
          </p:cNvPr>
          <p:cNvSpPr/>
          <p:nvPr userDrawn="1"/>
        </p:nvSpPr>
        <p:spPr>
          <a:xfrm flipH="1">
            <a:off x="0" y="4976037"/>
            <a:ext cx="1677972" cy="1896551"/>
          </a:xfrm>
          <a:prstGeom prst="snip1Rect">
            <a:avLst>
              <a:gd name="adj" fmla="val 4153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69292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title="Choose change written in black flash">
            <a:extLst>
              <a:ext uri="{FF2B5EF4-FFF2-40B4-BE49-F238E27FC236}">
                <a16:creationId xmlns="" xmlns:a16="http://schemas.microsoft.com/office/drawing/2014/main" id="{FC6024CB-1444-CC40-A357-ECCE329C7DD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66" b="3843"/>
          <a:stretch/>
        </p:blipFill>
        <p:spPr>
          <a:xfrm>
            <a:off x="678731" y="1987831"/>
            <a:ext cx="7830690" cy="4884757"/>
          </a:xfrm>
          <a:prstGeom prst="rect">
            <a:avLst/>
          </a:prstGeom>
        </p:spPr>
      </p:pic>
      <p:sp>
        <p:nvSpPr>
          <p:cNvPr id="4" name="Snip Single Corner of Rectangle 4">
            <a:extLst>
              <a:ext uri="{FF2B5EF4-FFF2-40B4-BE49-F238E27FC236}">
                <a16:creationId xmlns="" xmlns:a16="http://schemas.microsoft.com/office/drawing/2014/main" id="{BD1BD741-9709-9043-9E6A-BE4DE0145877}"/>
              </a:ext>
            </a:extLst>
          </p:cNvPr>
          <p:cNvSpPr/>
          <p:nvPr userDrawn="1"/>
        </p:nvSpPr>
        <p:spPr>
          <a:xfrm flipH="1">
            <a:off x="0" y="4976037"/>
            <a:ext cx="1677972" cy="1896551"/>
          </a:xfrm>
          <a:prstGeom prst="snip1Rect">
            <a:avLst>
              <a:gd name="adj" fmla="val 4322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432175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title="Choose climate action written in black flash">
            <a:extLst>
              <a:ext uri="{FF2B5EF4-FFF2-40B4-BE49-F238E27FC236}">
                <a16:creationId xmlns="" xmlns:a16="http://schemas.microsoft.com/office/drawing/2014/main" id="{65F54D77-E77B-3A4C-8232-9C447954EFC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66" b="13580"/>
          <a:stretch/>
        </p:blipFill>
        <p:spPr>
          <a:xfrm>
            <a:off x="782425" y="1483737"/>
            <a:ext cx="7818081" cy="5388851"/>
          </a:xfrm>
          <a:prstGeom prst="rect">
            <a:avLst/>
          </a:prstGeom>
        </p:spPr>
      </p:pic>
      <p:sp>
        <p:nvSpPr>
          <p:cNvPr id="4" name="Snip Single Corner of Rectangle 4">
            <a:extLst>
              <a:ext uri="{FF2B5EF4-FFF2-40B4-BE49-F238E27FC236}">
                <a16:creationId xmlns="" xmlns:a16="http://schemas.microsoft.com/office/drawing/2014/main" id="{D90A9011-5454-1E47-B2F7-12D484500BB7}"/>
              </a:ext>
            </a:extLst>
          </p:cNvPr>
          <p:cNvSpPr/>
          <p:nvPr userDrawn="1"/>
        </p:nvSpPr>
        <p:spPr>
          <a:xfrm flipH="1">
            <a:off x="0" y="4308049"/>
            <a:ext cx="1989056" cy="2564539"/>
          </a:xfrm>
          <a:prstGeom prst="snip1Rect">
            <a:avLst>
              <a:gd name="adj" fmla="val 443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582532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nip Single Corner of Rectangle 3">
            <a:extLst>
              <a:ext uri="{FF2B5EF4-FFF2-40B4-BE49-F238E27FC236}">
                <a16:creationId xmlns="" xmlns:a16="http://schemas.microsoft.com/office/drawing/2014/main" id="{8517C75B-FEDE-8D42-BB25-39E332E5C8A1}"/>
              </a:ext>
            </a:extLst>
          </p:cNvPr>
          <p:cNvSpPr/>
          <p:nvPr userDrawn="1"/>
        </p:nvSpPr>
        <p:spPr>
          <a:xfrm flipH="1">
            <a:off x="-2" y="3827283"/>
            <a:ext cx="4251490" cy="3045306"/>
          </a:xfrm>
          <a:prstGeom prst="snip1Rect">
            <a:avLst>
              <a:gd name="adj" fmla="val 4462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title="Choose high standards written in black flash">
            <a:extLst>
              <a:ext uri="{FF2B5EF4-FFF2-40B4-BE49-F238E27FC236}">
                <a16:creationId xmlns="" xmlns:a16="http://schemas.microsoft.com/office/drawing/2014/main" id="{74B2A401-8694-F34C-B218-364186F7C60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759" b="13386"/>
          <a:stretch/>
        </p:blipFill>
        <p:spPr>
          <a:xfrm>
            <a:off x="1348033" y="1482592"/>
            <a:ext cx="8270302" cy="5389996"/>
          </a:xfrm>
          <a:prstGeom prst="rect">
            <a:avLst/>
          </a:prstGeom>
        </p:spPr>
      </p:pic>
    </p:spTree>
    <p:extLst>
      <p:ext uri="{BB962C8B-B14F-4D97-AF65-F5344CB8AC3E}">
        <p14:creationId xmlns:p14="http://schemas.microsoft.com/office/powerpoint/2010/main" val="22517113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nip Single Corner of Rectangle 3">
            <a:extLst>
              <a:ext uri="{FF2B5EF4-FFF2-40B4-BE49-F238E27FC236}">
                <a16:creationId xmlns="" xmlns:a16="http://schemas.microsoft.com/office/drawing/2014/main" id="{14AFD210-3948-6E4F-A61F-0AD602D3C0CD}"/>
              </a:ext>
            </a:extLst>
          </p:cNvPr>
          <p:cNvSpPr/>
          <p:nvPr userDrawn="1"/>
        </p:nvSpPr>
        <p:spPr>
          <a:xfrm flipH="1">
            <a:off x="-2" y="3827283"/>
            <a:ext cx="4251490" cy="3045306"/>
          </a:xfrm>
          <a:prstGeom prst="snip1Rect">
            <a:avLst>
              <a:gd name="adj" fmla="val 4462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title="Choose a fairer world written in black flash ">
            <a:extLst>
              <a:ext uri="{FF2B5EF4-FFF2-40B4-BE49-F238E27FC236}">
                <a16:creationId xmlns="" xmlns:a16="http://schemas.microsoft.com/office/drawing/2014/main" id="{E15903EF-7390-AF49-92C0-1146FB953EB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7951" b="13069"/>
          <a:stretch/>
        </p:blipFill>
        <p:spPr>
          <a:xfrm>
            <a:off x="1329178" y="1473953"/>
            <a:ext cx="7481757" cy="5398636"/>
          </a:xfrm>
          <a:prstGeom prst="rect">
            <a:avLst/>
          </a:prstGeom>
        </p:spPr>
      </p:pic>
    </p:spTree>
    <p:extLst>
      <p:ext uri="{BB962C8B-B14F-4D97-AF65-F5344CB8AC3E}">
        <p14:creationId xmlns:p14="http://schemas.microsoft.com/office/powerpoint/2010/main" val="18144525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nip Single Corner of Rectangle 4">
            <a:extLst>
              <a:ext uri="{FF2B5EF4-FFF2-40B4-BE49-F238E27FC236}">
                <a16:creationId xmlns="" xmlns:a16="http://schemas.microsoft.com/office/drawing/2014/main" id="{7BFD02C4-6E60-834B-B6A2-1736FBFFA89B}"/>
              </a:ext>
            </a:extLst>
          </p:cNvPr>
          <p:cNvSpPr/>
          <p:nvPr userDrawn="1"/>
        </p:nvSpPr>
        <p:spPr>
          <a:xfrm flipH="1">
            <a:off x="-2" y="3827283"/>
            <a:ext cx="3167408" cy="3045306"/>
          </a:xfrm>
          <a:prstGeom prst="snip1Rect">
            <a:avLst>
              <a:gd name="adj" fmla="val 443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title="Choose farming with care written in black flash">
            <a:extLst>
              <a:ext uri="{FF2B5EF4-FFF2-40B4-BE49-F238E27FC236}">
                <a16:creationId xmlns="" xmlns:a16="http://schemas.microsoft.com/office/drawing/2014/main" id="{4D69C5FA-8899-E44B-A872-3413DF795E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755" b="13763"/>
          <a:stretch/>
        </p:blipFill>
        <p:spPr>
          <a:xfrm>
            <a:off x="716437" y="1484139"/>
            <a:ext cx="8621237" cy="5388449"/>
          </a:xfrm>
          <a:prstGeom prst="rect">
            <a:avLst/>
          </a:prstGeom>
        </p:spPr>
      </p:pic>
    </p:spTree>
    <p:extLst>
      <p:ext uri="{BB962C8B-B14F-4D97-AF65-F5344CB8AC3E}">
        <p14:creationId xmlns:p14="http://schemas.microsoft.com/office/powerpoint/2010/main" val="11727475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 slide - thank you generic">
    <p:spTree>
      <p:nvGrpSpPr>
        <p:cNvPr id="1" name=""/>
        <p:cNvGrpSpPr/>
        <p:nvPr/>
      </p:nvGrpSpPr>
      <p:grpSpPr>
        <a:xfrm>
          <a:off x="0" y="0"/>
          <a:ext cx="0" cy="0"/>
          <a:chOff x="0" y="0"/>
          <a:chExt cx="0" cy="0"/>
        </a:xfrm>
      </p:grpSpPr>
      <p:sp>
        <p:nvSpPr>
          <p:cNvPr id="2" name="Rectangle 28">
            <a:extLst>
              <a:ext uri="{FF2B5EF4-FFF2-40B4-BE49-F238E27FC236}">
                <a16:creationId xmlns="" xmlns:a16="http://schemas.microsoft.com/office/drawing/2014/main" id="{354652B7-FA01-954F-90F8-2500306944F6}"/>
              </a:ext>
            </a:extLst>
          </p:cNvPr>
          <p:cNvSpPr/>
          <p:nvPr userDrawn="1"/>
        </p:nvSpPr>
        <p:spPr>
          <a:xfrm>
            <a:off x="0" y="0"/>
            <a:ext cx="12192000" cy="6872588"/>
          </a:xfrm>
          <a:prstGeom prst="rect">
            <a:avLst/>
          </a:pr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title="Thank you written in black flash">
            <a:extLst>
              <a:ext uri="{FF2B5EF4-FFF2-40B4-BE49-F238E27FC236}">
                <a16:creationId xmlns="" xmlns:a16="http://schemas.microsoft.com/office/drawing/2014/main" id="{5D62DBC2-864B-B548-ABBF-D2827803F9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7" r="-1" b="4815"/>
          <a:stretch/>
        </p:blipFill>
        <p:spPr>
          <a:xfrm>
            <a:off x="923827" y="1807519"/>
            <a:ext cx="7458789" cy="5065069"/>
          </a:xfrm>
          <a:prstGeom prst="rect">
            <a:avLst/>
          </a:prstGeom>
        </p:spPr>
      </p:pic>
      <p:sp>
        <p:nvSpPr>
          <p:cNvPr id="5" name="Snip Single Corner of Rectangle 4">
            <a:extLst>
              <a:ext uri="{FF2B5EF4-FFF2-40B4-BE49-F238E27FC236}">
                <a16:creationId xmlns="" xmlns:a16="http://schemas.microsoft.com/office/drawing/2014/main" id="{620E9541-2341-9C45-982C-D148B03B4A87}"/>
              </a:ext>
            </a:extLst>
          </p:cNvPr>
          <p:cNvSpPr/>
          <p:nvPr userDrawn="1"/>
        </p:nvSpPr>
        <p:spPr>
          <a:xfrm flipH="1">
            <a:off x="-2" y="4760535"/>
            <a:ext cx="3167408" cy="2112053"/>
          </a:xfrm>
          <a:prstGeom prst="snip1Rect">
            <a:avLst>
              <a:gd name="adj" fmla="val 443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Fairtrade.org.uk&#10;Tel: +44 (0) 20 7 405 5942&#10;Email: Commercial@Fairtrade.org.uk" title="Contact details"/>
          <p:cNvPicPr>
            <a:picLocks noChangeAspect="1"/>
          </p:cNvPicPr>
          <p:nvPr userDrawn="1"/>
        </p:nvPicPr>
        <p:blipFill>
          <a:blip r:embed="rId3"/>
          <a:stretch>
            <a:fillRect/>
          </a:stretch>
        </p:blipFill>
        <p:spPr>
          <a:xfrm>
            <a:off x="8508780" y="3243857"/>
            <a:ext cx="3468925" cy="2792210"/>
          </a:xfrm>
          <a:prstGeom prst="rect">
            <a:avLst/>
          </a:prstGeom>
        </p:spPr>
      </p:pic>
      <p:pic>
        <p:nvPicPr>
          <p:cNvPr id="14" name="Picture 13" descr="Fairtrade brand logo" title="Choose the world you want">
            <a:extLst>
              <a:ext uri="{FF2B5EF4-FFF2-40B4-BE49-F238E27FC236}">
                <a16:creationId xmlns="" xmlns:a16="http://schemas.microsoft.com/office/drawing/2014/main" id="{B4B2FB0C-4990-6E44-A9C1-C3111E7A0A2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62222" y="201083"/>
            <a:ext cx="2015482" cy="570909"/>
          </a:xfrm>
          <a:prstGeom prst="rect">
            <a:avLst/>
          </a:prstGeom>
        </p:spPr>
      </p:pic>
      <p:pic>
        <p:nvPicPr>
          <p:cNvPr id="3" name="Picture 2" title="Facebook icon">
            <a:hlinkClick r:id="rId5"/>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985711" y="6060142"/>
            <a:ext cx="406407" cy="406407"/>
          </a:xfrm>
          <a:prstGeom prst="rect">
            <a:avLst/>
          </a:prstGeom>
        </p:spPr>
      </p:pic>
      <p:pic>
        <p:nvPicPr>
          <p:cNvPr id="6" name="Picture 5" title="Instagram icon">
            <a:hlinkClick r:id="rId7"/>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640293" y="6115991"/>
            <a:ext cx="413160" cy="413160"/>
          </a:xfrm>
          <a:prstGeom prst="rect">
            <a:avLst/>
          </a:prstGeom>
        </p:spPr>
      </p:pic>
      <p:pic>
        <p:nvPicPr>
          <p:cNvPr id="7" name="Picture 6" title="Linkedin icon">
            <a:hlinkClick r:id="rId9"/>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0301628" y="6197743"/>
            <a:ext cx="261306" cy="249656"/>
          </a:xfrm>
          <a:prstGeom prst="rect">
            <a:avLst/>
          </a:prstGeom>
        </p:spPr>
      </p:pic>
      <p:pic>
        <p:nvPicPr>
          <p:cNvPr id="8" name="Picture 7" title="Twitter icon">
            <a:hlinkClick r:id="rId11"/>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811109" y="6178593"/>
            <a:ext cx="340019" cy="287956"/>
          </a:xfrm>
          <a:prstGeom prst="rect">
            <a:avLst/>
          </a:prstGeom>
        </p:spPr>
      </p:pic>
      <p:pic>
        <p:nvPicPr>
          <p:cNvPr id="9" name="Picture 8" title="Youtube icon">
            <a:hlinkClick r:id="rId13"/>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1399301" y="6191207"/>
            <a:ext cx="380808" cy="262728"/>
          </a:xfrm>
          <a:prstGeom prst="rect">
            <a:avLst/>
          </a:prstGeom>
        </p:spPr>
      </p:pic>
    </p:spTree>
    <p:extLst>
      <p:ext uri="{BB962C8B-B14F-4D97-AF65-F5344CB8AC3E}">
        <p14:creationId xmlns:p14="http://schemas.microsoft.com/office/powerpoint/2010/main" val="38631199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d slide - thank you commercial stay in touch">
    <p:spTree>
      <p:nvGrpSpPr>
        <p:cNvPr id="1" name=""/>
        <p:cNvGrpSpPr/>
        <p:nvPr/>
      </p:nvGrpSpPr>
      <p:grpSpPr>
        <a:xfrm>
          <a:off x="0" y="0"/>
          <a:ext cx="0" cy="0"/>
          <a:chOff x="0" y="0"/>
          <a:chExt cx="0" cy="0"/>
        </a:xfrm>
      </p:grpSpPr>
      <p:sp>
        <p:nvSpPr>
          <p:cNvPr id="2" name="Rectangle 28">
            <a:extLst>
              <a:ext uri="{FF2B5EF4-FFF2-40B4-BE49-F238E27FC236}">
                <a16:creationId xmlns="" xmlns:a16="http://schemas.microsoft.com/office/drawing/2014/main" id="{354652B7-FA01-954F-90F8-2500306944F6}"/>
              </a:ext>
            </a:extLst>
          </p:cNvPr>
          <p:cNvSpPr/>
          <p:nvPr userDrawn="1"/>
        </p:nvSpPr>
        <p:spPr>
          <a:xfrm>
            <a:off x="0" y="0"/>
            <a:ext cx="12192000" cy="6872588"/>
          </a:xfrm>
          <a:prstGeom prst="rect">
            <a:avLst/>
          </a:pr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title="Thank you written in black flash">
            <a:extLst>
              <a:ext uri="{FF2B5EF4-FFF2-40B4-BE49-F238E27FC236}">
                <a16:creationId xmlns="" xmlns:a16="http://schemas.microsoft.com/office/drawing/2014/main" id="{5D62DBC2-864B-B548-ABBF-D2827803F9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7" r="-1" b="4815"/>
          <a:stretch/>
        </p:blipFill>
        <p:spPr>
          <a:xfrm>
            <a:off x="923827" y="1807519"/>
            <a:ext cx="7458789" cy="5065069"/>
          </a:xfrm>
          <a:prstGeom prst="rect">
            <a:avLst/>
          </a:prstGeom>
        </p:spPr>
      </p:pic>
      <p:sp>
        <p:nvSpPr>
          <p:cNvPr id="5" name="Snip Single Corner of Rectangle 4">
            <a:extLst>
              <a:ext uri="{FF2B5EF4-FFF2-40B4-BE49-F238E27FC236}">
                <a16:creationId xmlns="" xmlns:a16="http://schemas.microsoft.com/office/drawing/2014/main" id="{620E9541-2341-9C45-982C-D148B03B4A87}"/>
              </a:ext>
            </a:extLst>
          </p:cNvPr>
          <p:cNvSpPr/>
          <p:nvPr userDrawn="1"/>
        </p:nvSpPr>
        <p:spPr>
          <a:xfrm flipH="1">
            <a:off x="-2" y="4760535"/>
            <a:ext cx="3167408" cy="2112053"/>
          </a:xfrm>
          <a:prstGeom prst="snip1Rect">
            <a:avLst>
              <a:gd name="adj" fmla="val 443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descr="Sign up to our Business Newsletter&#10;Browse our B2B toolkit&#10;Visit our Business Resource Library&#10;&#10;Email: commercial@fairtrade.org.uk&#10;" title="Keep in touch with all things fairtrade"/>
          <p:cNvSpPr txBox="1"/>
          <p:nvPr userDrawn="1"/>
        </p:nvSpPr>
        <p:spPr>
          <a:xfrm>
            <a:off x="8057055" y="3830474"/>
            <a:ext cx="3906902" cy="2185214"/>
          </a:xfrm>
          <a:prstGeom prst="rect">
            <a:avLst/>
          </a:prstGeom>
          <a:noFill/>
        </p:spPr>
        <p:txBody>
          <a:bodyPr wrap="none" rtlCol="0">
            <a:spAutoFit/>
          </a:bodyPr>
          <a:lstStyle/>
          <a:p>
            <a:pPr algn="r"/>
            <a:r>
              <a:rPr lang="en-GB" sz="1600" b="1">
                <a:latin typeface="Arial" panose="020B0604020202020204" pitchFamily="34" charset="0"/>
                <a:cs typeface="Arial" panose="020B0604020202020204" pitchFamily="34" charset="0"/>
              </a:rPr>
              <a:t>Keep in touch </a:t>
            </a:r>
            <a:r>
              <a:rPr lang="en-GB" sz="1600" b="1" baseline="0">
                <a:latin typeface="Arial" panose="020B0604020202020204" pitchFamily="34" charset="0"/>
                <a:cs typeface="Arial" panose="020B0604020202020204" pitchFamily="34" charset="0"/>
              </a:rPr>
              <a:t>with all things Fairtrade</a:t>
            </a:r>
          </a:p>
          <a:p>
            <a:pPr algn="r">
              <a:lnSpc>
                <a:spcPct val="150000"/>
              </a:lnSpc>
            </a:pPr>
            <a:r>
              <a:rPr lang="en-GB" sz="1600" b="0" baseline="0">
                <a:latin typeface="Arial" panose="020B0604020202020204" pitchFamily="34" charset="0"/>
                <a:cs typeface="Arial" panose="020B0604020202020204" pitchFamily="34" charset="0"/>
              </a:rPr>
              <a:t>Sign up to our </a:t>
            </a:r>
            <a:r>
              <a:rPr lang="en-GB" sz="1600" b="0" baseline="0">
                <a:latin typeface="Arial" panose="020B0604020202020204" pitchFamily="34" charset="0"/>
                <a:cs typeface="Arial" panose="020B0604020202020204" pitchFamily="34" charset="0"/>
                <a:hlinkClick r:id="rId3"/>
              </a:rPr>
              <a:t>Business Newsletter</a:t>
            </a:r>
            <a:endParaRPr lang="en-GB" sz="1600" b="0" baseline="0">
              <a:latin typeface="Arial" panose="020B0604020202020204" pitchFamily="34" charset="0"/>
              <a:cs typeface="Arial" panose="020B0604020202020204" pitchFamily="34" charset="0"/>
            </a:endParaRPr>
          </a:p>
          <a:p>
            <a:pPr marL="0" marR="0" indent="0" algn="r" defTabSz="914400" rtl="0" eaLnBrk="1" fontAlgn="auto" latinLnBrk="0" hangingPunct="1">
              <a:lnSpc>
                <a:spcPct val="150000"/>
              </a:lnSpc>
              <a:spcBef>
                <a:spcPts val="0"/>
              </a:spcBef>
              <a:spcAft>
                <a:spcPts val="0"/>
              </a:spcAft>
              <a:buClrTx/>
              <a:buSzTx/>
              <a:buFontTx/>
              <a:buNone/>
              <a:tabLst/>
              <a:defRPr/>
            </a:pPr>
            <a:r>
              <a:rPr lang="en-GB" sz="1600" b="0" baseline="0">
                <a:latin typeface="Arial" panose="020B0604020202020204" pitchFamily="34" charset="0"/>
                <a:cs typeface="Arial" panose="020B0604020202020204" pitchFamily="34" charset="0"/>
              </a:rPr>
              <a:t>Browse our </a:t>
            </a:r>
            <a:r>
              <a:rPr lang="en-GB" sz="1600" b="0" baseline="0">
                <a:latin typeface="Arial" panose="020B0604020202020204" pitchFamily="34" charset="0"/>
                <a:cs typeface="Arial" panose="020B0604020202020204" pitchFamily="34" charset="0"/>
                <a:hlinkClick r:id="rId4"/>
              </a:rPr>
              <a:t>B2B toolkit</a:t>
            </a:r>
            <a:endParaRPr lang="en-GB" sz="1600" b="0" baseline="0">
              <a:latin typeface="Arial" panose="020B0604020202020204" pitchFamily="34" charset="0"/>
              <a:cs typeface="Arial" panose="020B0604020202020204" pitchFamily="34" charset="0"/>
            </a:endParaRPr>
          </a:p>
          <a:p>
            <a:pPr marL="0" marR="0" indent="0" algn="r" defTabSz="914400" rtl="0" eaLnBrk="1" fontAlgn="auto" latinLnBrk="0" hangingPunct="1">
              <a:lnSpc>
                <a:spcPct val="150000"/>
              </a:lnSpc>
              <a:spcBef>
                <a:spcPts val="0"/>
              </a:spcBef>
              <a:spcAft>
                <a:spcPts val="0"/>
              </a:spcAft>
              <a:buClrTx/>
              <a:buSzTx/>
              <a:buFontTx/>
              <a:buNone/>
              <a:tabLst/>
              <a:defRPr/>
            </a:pPr>
            <a:r>
              <a:rPr lang="en-GB" sz="1600" b="0" baseline="0">
                <a:latin typeface="Arial" panose="020B0604020202020204" pitchFamily="34" charset="0"/>
                <a:cs typeface="Arial" panose="020B0604020202020204" pitchFamily="34" charset="0"/>
              </a:rPr>
              <a:t>Visit our </a:t>
            </a:r>
            <a:r>
              <a:rPr lang="en-GB" sz="1600" b="0" baseline="0">
                <a:latin typeface="Arial" panose="020B0604020202020204" pitchFamily="34" charset="0"/>
                <a:cs typeface="Arial" panose="020B0604020202020204" pitchFamily="34" charset="0"/>
                <a:hlinkClick r:id="rId5"/>
              </a:rPr>
              <a:t>Business Resource Library</a:t>
            </a:r>
            <a:endParaRPr lang="en-GB" sz="1600" b="0" baseline="0">
              <a:latin typeface="Arial" panose="020B0604020202020204" pitchFamily="34" charset="0"/>
              <a:cs typeface="Arial" panose="020B0604020202020204" pitchFamily="34" charset="0"/>
            </a:endParaRPr>
          </a:p>
          <a:p>
            <a:pPr marL="0" marR="0" indent="0" algn="r" defTabSz="914400" rtl="0" eaLnBrk="1" fontAlgn="auto" latinLnBrk="0" hangingPunct="1">
              <a:lnSpc>
                <a:spcPct val="150000"/>
              </a:lnSpc>
              <a:spcBef>
                <a:spcPts val="0"/>
              </a:spcBef>
              <a:spcAft>
                <a:spcPts val="0"/>
              </a:spcAft>
              <a:buClrTx/>
              <a:buSzTx/>
              <a:buFontTx/>
              <a:buNone/>
              <a:tabLst/>
              <a:defRPr/>
            </a:pPr>
            <a:endParaRPr lang="en-GB" sz="1600" b="0" baseline="0">
              <a:latin typeface="Arial" panose="020B0604020202020204" pitchFamily="34" charset="0"/>
              <a:cs typeface="Arial" panose="020B0604020202020204" pitchFamily="34" charset="0"/>
            </a:endParaRPr>
          </a:p>
          <a:p>
            <a:pPr algn="r">
              <a:lnSpc>
                <a:spcPct val="150000"/>
              </a:lnSpc>
            </a:pPr>
            <a:r>
              <a:rPr lang="en-GB" sz="1600" b="0">
                <a:latin typeface="Arial" panose="020B0604020202020204" pitchFamily="34" charset="0"/>
                <a:cs typeface="Arial" panose="020B0604020202020204" pitchFamily="34" charset="0"/>
              </a:rPr>
              <a:t>Email: commercial@fairtrade.org.uk</a:t>
            </a:r>
          </a:p>
        </p:txBody>
      </p:sp>
      <p:pic>
        <p:nvPicPr>
          <p:cNvPr id="12" name="Picture 11" descr="Fairtrade brand logo" title="Choose the world you want">
            <a:extLst>
              <a:ext uri="{FF2B5EF4-FFF2-40B4-BE49-F238E27FC236}">
                <a16:creationId xmlns="" xmlns:a16="http://schemas.microsoft.com/office/drawing/2014/main" id="{B4B2FB0C-4990-6E44-A9C1-C3111E7A0A2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962222" y="201083"/>
            <a:ext cx="2015482" cy="570909"/>
          </a:xfrm>
          <a:prstGeom prst="rect">
            <a:avLst/>
          </a:prstGeom>
        </p:spPr>
      </p:pic>
      <p:pic>
        <p:nvPicPr>
          <p:cNvPr id="14" name="Picture 13" title="Facebook icon">
            <a:hlinkClick r:id="rId7"/>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8985711" y="6060142"/>
            <a:ext cx="406407" cy="406407"/>
          </a:xfrm>
          <a:prstGeom prst="rect">
            <a:avLst/>
          </a:prstGeom>
        </p:spPr>
      </p:pic>
      <p:pic>
        <p:nvPicPr>
          <p:cNvPr id="15" name="Picture 14" title="Instagram icon">
            <a:hlinkClick r:id="rId9"/>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9640293" y="6115991"/>
            <a:ext cx="413160" cy="413160"/>
          </a:xfrm>
          <a:prstGeom prst="rect">
            <a:avLst/>
          </a:prstGeom>
        </p:spPr>
      </p:pic>
      <p:pic>
        <p:nvPicPr>
          <p:cNvPr id="16" name="Picture 15" title="Linkedin icon">
            <a:hlinkClick r:id="rId11"/>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301628" y="6197743"/>
            <a:ext cx="261306" cy="249656"/>
          </a:xfrm>
          <a:prstGeom prst="rect">
            <a:avLst/>
          </a:prstGeom>
        </p:spPr>
      </p:pic>
      <p:pic>
        <p:nvPicPr>
          <p:cNvPr id="17" name="Picture 16" title="Twitter icon">
            <a:hlinkClick r:id="rId13"/>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0811109" y="6178593"/>
            <a:ext cx="340019" cy="287956"/>
          </a:xfrm>
          <a:prstGeom prst="rect">
            <a:avLst/>
          </a:prstGeom>
        </p:spPr>
      </p:pic>
      <p:pic>
        <p:nvPicPr>
          <p:cNvPr id="18" name="Picture 17" title="Youtube icon">
            <a:hlinkClick r:id="rId15"/>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1399301" y="6191207"/>
            <a:ext cx="380808" cy="262728"/>
          </a:xfrm>
          <a:prstGeom prst="rect">
            <a:avLst/>
          </a:prstGeom>
        </p:spPr>
      </p:pic>
    </p:spTree>
    <p:extLst>
      <p:ext uri="{BB962C8B-B14F-4D97-AF65-F5344CB8AC3E}">
        <p14:creationId xmlns:p14="http://schemas.microsoft.com/office/powerpoint/2010/main" val="36689359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 slide FT">
    <p:spTree>
      <p:nvGrpSpPr>
        <p:cNvPr id="1" name=""/>
        <p:cNvGrpSpPr/>
        <p:nvPr/>
      </p:nvGrpSpPr>
      <p:grpSpPr>
        <a:xfrm>
          <a:off x="0" y="0"/>
          <a:ext cx="0" cy="0"/>
          <a:chOff x="0" y="0"/>
          <a:chExt cx="0" cy="0"/>
        </a:xfrm>
      </p:grpSpPr>
      <p:sp>
        <p:nvSpPr>
          <p:cNvPr id="3" name="Rectangle 28">
            <a:extLst>
              <a:ext uri="{FF2B5EF4-FFF2-40B4-BE49-F238E27FC236}">
                <a16:creationId xmlns="" xmlns:a16="http://schemas.microsoft.com/office/drawing/2014/main" id="{354652B7-FA01-954F-90F8-2500306944F6}"/>
              </a:ext>
            </a:extLst>
          </p:cNvPr>
          <p:cNvSpPr/>
          <p:nvPr userDrawn="1"/>
        </p:nvSpPr>
        <p:spPr>
          <a:xfrm>
            <a:off x="0" y="0"/>
            <a:ext cx="12192000" cy="6872588"/>
          </a:xfrm>
          <a:prstGeom prst="rect">
            <a:avLst/>
          </a:prstGeom>
          <a:solidFill>
            <a:srgbClr val="00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Fairtrade brand logo" title="Choose the world you want">
            <a:extLst>
              <a:ext uri="{FF2B5EF4-FFF2-40B4-BE49-F238E27FC236}">
                <a16:creationId xmlns="" xmlns:a16="http://schemas.microsoft.com/office/drawing/2014/main" id="{DC2FB6F8-0883-9A4B-9E54-1AA43F2BCE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2187" y="1172917"/>
            <a:ext cx="4987625" cy="1412803"/>
          </a:xfrm>
          <a:prstGeom prst="rect">
            <a:avLst/>
          </a:prstGeom>
        </p:spPr>
      </p:pic>
      <p:pic>
        <p:nvPicPr>
          <p:cNvPr id="2" name="Picture 1" descr="Fairtrade.org.uk&#10;Tel: +44 (0) 20 7 405 5942&#10;Email: Commercial@Fairtrade.org.uk" title="Contact details"/>
          <p:cNvPicPr>
            <a:picLocks noChangeAspect="1"/>
          </p:cNvPicPr>
          <p:nvPr userDrawn="1"/>
        </p:nvPicPr>
        <p:blipFill>
          <a:blip r:embed="rId3"/>
          <a:stretch>
            <a:fillRect/>
          </a:stretch>
        </p:blipFill>
        <p:spPr>
          <a:xfrm>
            <a:off x="4361537" y="2935528"/>
            <a:ext cx="3468925" cy="2792210"/>
          </a:xfrm>
          <a:prstGeom prst="rect">
            <a:avLst/>
          </a:prstGeom>
        </p:spPr>
      </p:pic>
      <p:pic>
        <p:nvPicPr>
          <p:cNvPr id="10" name="Picture 9" title="Facebook icon">
            <a:hlinkClick r:id="rId4"/>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89961" y="5929762"/>
            <a:ext cx="406407" cy="406407"/>
          </a:xfrm>
          <a:prstGeom prst="rect">
            <a:avLst/>
          </a:prstGeom>
        </p:spPr>
      </p:pic>
      <p:pic>
        <p:nvPicPr>
          <p:cNvPr id="11" name="Picture 10" title="Instagram icon">
            <a:hlinkClick r:id="rId6"/>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544543" y="5985611"/>
            <a:ext cx="413160" cy="413160"/>
          </a:xfrm>
          <a:prstGeom prst="rect">
            <a:avLst/>
          </a:prstGeom>
        </p:spPr>
      </p:pic>
      <p:pic>
        <p:nvPicPr>
          <p:cNvPr id="12" name="Picture 11" title="Linkedin icon">
            <a:hlinkClick r:id="rId8"/>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205878" y="6067363"/>
            <a:ext cx="261306" cy="249656"/>
          </a:xfrm>
          <a:prstGeom prst="rect">
            <a:avLst/>
          </a:prstGeom>
        </p:spPr>
      </p:pic>
      <p:pic>
        <p:nvPicPr>
          <p:cNvPr id="18" name="Picture 17" title="Twitter icon">
            <a:hlinkClick r:id="rId10"/>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715359" y="6048213"/>
            <a:ext cx="340019" cy="287956"/>
          </a:xfrm>
          <a:prstGeom prst="rect">
            <a:avLst/>
          </a:prstGeom>
        </p:spPr>
      </p:pic>
      <p:pic>
        <p:nvPicPr>
          <p:cNvPr id="19" name="Picture 18" title="Youtube icon">
            <a:hlinkClick r:id="rId12"/>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7303551" y="6060827"/>
            <a:ext cx="380808" cy="262728"/>
          </a:xfrm>
          <a:prstGeom prst="rect">
            <a:avLst/>
          </a:prstGeom>
        </p:spPr>
      </p:pic>
    </p:spTree>
    <p:extLst>
      <p:ext uri="{BB962C8B-B14F-4D97-AF65-F5344CB8AC3E}">
        <p14:creationId xmlns:p14="http://schemas.microsoft.com/office/powerpoint/2010/main" val="3844795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pic>
        <p:nvPicPr>
          <p:cNvPr id="3" name="Picture 2" descr="Image of a girl in a classroom writing in her notebook" title="Education">
            <a:extLst>
              <a:ext uri="{FF2B5EF4-FFF2-40B4-BE49-F238E27FC236}">
                <a16:creationId xmlns="" xmlns:a16="http://schemas.microsoft.com/office/drawing/2014/main" id="{3E729193-F107-F242-B7B5-8B951E0C3E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0" y="0"/>
            <a:ext cx="5535827" cy="5881816"/>
          </a:xfrm>
          <a:prstGeom prst="rect">
            <a:avLst/>
          </a:prstGeom>
        </p:spPr>
      </p:pic>
      <p:pic>
        <p:nvPicPr>
          <p:cNvPr id="4" name="Picture 3" descr="Illustration of cocoa pods on vines " title="Cocoa commodity">
            <a:extLst>
              <a:ext uri="{FF2B5EF4-FFF2-40B4-BE49-F238E27FC236}">
                <a16:creationId xmlns="" xmlns:a16="http://schemas.microsoft.com/office/drawing/2014/main" id="{C6E8EF9D-953E-1746-93D8-24B754AB6B5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4769815"/>
            <a:ext cx="5321508" cy="2096423"/>
          </a:xfrm>
          <a:prstGeom prst="rect">
            <a:avLst/>
          </a:prstGeom>
        </p:spPr>
      </p:pic>
      <p:sp>
        <p:nvSpPr>
          <p:cNvPr id="5" name="Freeform 4" descr="Green shape to split image and text" title="Green divider">
            <a:extLst>
              <a:ext uri="{FF2B5EF4-FFF2-40B4-BE49-F238E27FC236}">
                <a16:creationId xmlns=""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6" name="Picture 5" descr="Fairtrade brand logo" title="Choose the world you want">
            <a:extLst>
              <a:ext uri="{FF2B5EF4-FFF2-40B4-BE49-F238E27FC236}">
                <a16:creationId xmlns="" xmlns:a16="http://schemas.microsoft.com/office/drawing/2014/main" id="{B662B9E4-E061-744E-8E37-CB462F1B206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8" name="Slide Number Placeholder 6"/>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05343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eneric Slide Master Layout">
    <p:spTree>
      <p:nvGrpSpPr>
        <p:cNvPr id="1" name=""/>
        <p:cNvGrpSpPr/>
        <p:nvPr/>
      </p:nvGrpSpPr>
      <p:grpSpPr>
        <a:xfrm>
          <a:off x="0" y="0"/>
          <a:ext cx="0" cy="0"/>
          <a:chOff x="0" y="0"/>
          <a:chExt cx="0" cy="0"/>
        </a:xfrm>
      </p:grpSpPr>
      <p:sp>
        <p:nvSpPr>
          <p:cNvPr id="7" name="Text Placeholder 2">
            <a:extLst>
              <a:ext uri="{FF2B5EF4-FFF2-40B4-BE49-F238E27FC236}">
                <a16:creationId xmlns="" xmlns:a16="http://schemas.microsoft.com/office/drawing/2014/main" id="{1DF36978-3EA6-9B42-90A2-DFFF532ADA80}"/>
              </a:ext>
            </a:extLst>
          </p:cNvPr>
          <p:cNvSpPr>
            <a:spLocks noGrp="1"/>
          </p:cNvSpPr>
          <p:nvPr>
            <p:ph type="body" sz="quarter" idx="10"/>
          </p:nvPr>
        </p:nvSpPr>
        <p:spPr>
          <a:xfrm>
            <a:off x="3368807" y="2674883"/>
            <a:ext cx="8140223" cy="498598"/>
          </a:xfrm>
          <a:prstGeom prst="rect">
            <a:avLst/>
          </a:prstGeom>
        </p:spPr>
        <p:txBody>
          <a:bodyPr wrap="square" lIns="0" tIns="0" rIns="0" bIns="0">
            <a:spAutoFit/>
          </a:bodyPr>
          <a:lstStyle>
            <a:lvl1pPr marL="0" indent="0" algn="r">
              <a:buNone/>
              <a:defRPr sz="3600">
                <a:solidFill>
                  <a:schemeClr val="bg1"/>
                </a:solidFill>
                <a:latin typeface="Arial" panose="020B0604020202020204" pitchFamily="34" charset="0"/>
                <a:cs typeface="Arial" panose="020B0604020202020204" pitchFamily="34" charset="0"/>
              </a:defRPr>
            </a:lvl1pPr>
            <a:lvl2pPr marL="457189" indent="0">
              <a:buNone/>
              <a:defRPr>
                <a:solidFill>
                  <a:schemeClr val="tx2"/>
                </a:solidFill>
                <a:latin typeface="Veneer" panose="02000806000000000000" pitchFamily="2" charset="77"/>
              </a:defRPr>
            </a:lvl2pPr>
            <a:lvl3pPr marL="914377" indent="0">
              <a:buNone/>
              <a:defRPr>
                <a:solidFill>
                  <a:schemeClr val="tx2"/>
                </a:solidFill>
                <a:latin typeface="Veneer" panose="02000806000000000000" pitchFamily="2" charset="77"/>
              </a:defRPr>
            </a:lvl3pPr>
            <a:lvl4pPr marL="1371566" indent="0">
              <a:buNone/>
              <a:defRPr>
                <a:solidFill>
                  <a:schemeClr val="tx2"/>
                </a:solidFill>
                <a:latin typeface="Veneer" panose="02000806000000000000" pitchFamily="2" charset="77"/>
              </a:defRPr>
            </a:lvl4pPr>
            <a:lvl5pPr marL="1828754" indent="0">
              <a:buNone/>
              <a:defRPr>
                <a:solidFill>
                  <a:schemeClr val="tx2"/>
                </a:solidFill>
                <a:latin typeface="Veneer" panose="02000806000000000000" pitchFamily="2" charset="77"/>
              </a:defRPr>
            </a:lvl5pPr>
          </a:lstStyle>
          <a:p>
            <a:pPr lvl="0"/>
            <a:r>
              <a:rPr lang="en-US"/>
              <a:t>Edit Master text styles</a:t>
            </a:r>
            <a:endParaRPr lang="en-GB"/>
          </a:p>
        </p:txBody>
      </p:sp>
    </p:spTree>
    <p:extLst>
      <p:ext uri="{BB962C8B-B14F-4D97-AF65-F5344CB8AC3E}">
        <p14:creationId xmlns:p14="http://schemas.microsoft.com/office/powerpoint/2010/main" val="121908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pic>
        <p:nvPicPr>
          <p:cNvPr id="3" name="Picture 2" descr="Farmer reaching over seedlings that are being prepared to be planted" title="Farmer with seedlings">
            <a:extLst>
              <a:ext uri="{FF2B5EF4-FFF2-40B4-BE49-F238E27FC236}">
                <a16:creationId xmlns="" xmlns:a16="http://schemas.microsoft.com/office/drawing/2014/main" id="{5BC94727-C287-B143-9DE0-E07C8590827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409038" cy="6096000"/>
          </a:xfrm>
          <a:prstGeom prst="rect">
            <a:avLst/>
          </a:prstGeom>
        </p:spPr>
      </p:pic>
      <p:pic>
        <p:nvPicPr>
          <p:cNvPr id="4" name="Picture 3" descr="illustration showing coffee beans being grown on branches" title="Coffee illustration">
            <a:extLst>
              <a:ext uri="{FF2B5EF4-FFF2-40B4-BE49-F238E27FC236}">
                <a16:creationId xmlns="" xmlns:a16="http://schemas.microsoft.com/office/drawing/2014/main" id="{C8E52A52-6239-3341-8704-54C3952F4B0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4769815"/>
            <a:ext cx="5351489" cy="2096423"/>
          </a:xfrm>
          <a:prstGeom prst="rect">
            <a:avLst/>
          </a:prstGeom>
        </p:spPr>
      </p:pic>
      <p:sp>
        <p:nvSpPr>
          <p:cNvPr id="5" name="Freeform 4" descr="Blue divider shape to split out image and text" title="Blue divider">
            <a:extLst>
              <a:ext uri="{FF2B5EF4-FFF2-40B4-BE49-F238E27FC236}">
                <a16:creationId xmlns=""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00B9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Slide Number Placeholder 7"/>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8" name="Picture 7" descr="Fairtrade brand logo" title="Choose the world you want">
            <a:extLst>
              <a:ext uri="{FF2B5EF4-FFF2-40B4-BE49-F238E27FC236}">
                <a16:creationId xmlns="" xmlns:a16="http://schemas.microsoft.com/office/drawing/2014/main" id="{B662B9E4-E061-744E-8E37-CB462F1B206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96629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pic>
        <p:nvPicPr>
          <p:cNvPr id="3" name="Picture 2" descr="A worker uses a magnifying glass to inspect banana plants for any sign of damage due to climate change" title="Worker inspecting banana plant">
            <a:extLst>
              <a:ext uri="{FF2B5EF4-FFF2-40B4-BE49-F238E27FC236}">
                <a16:creationId xmlns="" xmlns:a16="http://schemas.microsoft.com/office/drawing/2014/main" id="{31A6591B-8125-354A-B87A-C1F5056AD2B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5288403" cy="5725298"/>
          </a:xfrm>
          <a:prstGeom prst="rect">
            <a:avLst/>
          </a:prstGeom>
        </p:spPr>
      </p:pic>
      <p:pic>
        <p:nvPicPr>
          <p:cNvPr id="4" name="Picture 3" descr="Illustration showing banana plants and loose bananas" title="Banana illustration">
            <a:extLst>
              <a:ext uri="{FF2B5EF4-FFF2-40B4-BE49-F238E27FC236}">
                <a16:creationId xmlns="" xmlns:a16="http://schemas.microsoft.com/office/drawing/2014/main" id="{49BF9F3A-05DB-5643-B3C7-C945955C25E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4766192"/>
            <a:ext cx="5201587" cy="2100046"/>
          </a:xfrm>
          <a:prstGeom prst="rect">
            <a:avLst/>
          </a:prstGeom>
        </p:spPr>
      </p:pic>
      <p:sp>
        <p:nvSpPr>
          <p:cNvPr id="5" name="Freeform 4" descr="Green shape to split image and text" title="Green divider">
            <a:extLst>
              <a:ext uri="{FF2B5EF4-FFF2-40B4-BE49-F238E27FC236}">
                <a16:creationId xmlns=""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Slide Number Placeholder 7"/>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8" name="Picture 7" descr="Fairtrade brand logo" title="Choose the world you want">
            <a:extLst>
              <a:ext uri="{FF2B5EF4-FFF2-40B4-BE49-F238E27FC236}">
                <a16:creationId xmlns="" xmlns:a16="http://schemas.microsoft.com/office/drawing/2014/main" id="{B662B9E4-E061-744E-8E37-CB462F1B206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38131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4">
    <p:spTree>
      <p:nvGrpSpPr>
        <p:cNvPr id="1" name=""/>
        <p:cNvGrpSpPr/>
        <p:nvPr/>
      </p:nvGrpSpPr>
      <p:grpSpPr>
        <a:xfrm>
          <a:off x="0" y="0"/>
          <a:ext cx="0" cy="0"/>
          <a:chOff x="0" y="0"/>
          <a:chExt cx="0" cy="0"/>
        </a:xfrm>
      </p:grpSpPr>
      <p:pic>
        <p:nvPicPr>
          <p:cNvPr id="3" name="Picture 2" descr="Fairtrade campaigners dressed in banana suits in front of houses of parliament" title="Fairtrade campaigners">
            <a:extLst>
              <a:ext uri="{FF2B5EF4-FFF2-40B4-BE49-F238E27FC236}">
                <a16:creationId xmlns="" xmlns:a16="http://schemas.microsoft.com/office/drawing/2014/main" id="{61102023-47DF-554B-BEAC-22E0A7AE60A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1558"/>
          <a:stretch/>
        </p:blipFill>
        <p:spPr>
          <a:xfrm>
            <a:off x="0" y="8238"/>
            <a:ext cx="5373974" cy="6858000"/>
          </a:xfrm>
          <a:prstGeom prst="rect">
            <a:avLst/>
          </a:prstGeom>
        </p:spPr>
      </p:pic>
      <p:sp>
        <p:nvSpPr>
          <p:cNvPr id="4" name="Freeform 3" descr="Blue divider shape to split out image and text" title="Blue divider">
            <a:extLst>
              <a:ext uri="{FF2B5EF4-FFF2-40B4-BE49-F238E27FC236}">
                <a16:creationId xmlns=""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00B9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Slide Number Placeholder 6"/>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7" name="Picture 6" descr="Fairtrade brand logo" title="Choose the world you want">
            <a:extLst>
              <a:ext uri="{FF2B5EF4-FFF2-40B4-BE49-F238E27FC236}">
                <a16:creationId xmlns="" xmlns:a16="http://schemas.microsoft.com/office/drawing/2014/main" id="{B662B9E4-E061-744E-8E37-CB462F1B20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85463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5">
    <p:spTree>
      <p:nvGrpSpPr>
        <p:cNvPr id="1" name=""/>
        <p:cNvGrpSpPr/>
        <p:nvPr/>
      </p:nvGrpSpPr>
      <p:grpSpPr>
        <a:xfrm>
          <a:off x="0" y="0"/>
          <a:ext cx="0" cy="0"/>
          <a:chOff x="0" y="0"/>
          <a:chExt cx="0" cy="0"/>
        </a:xfrm>
      </p:grpSpPr>
      <p:pic>
        <p:nvPicPr>
          <p:cNvPr id="3" name="Picture 2" descr="Image of water pump being used to bring clean water to communities" title="Clean water">
            <a:extLst>
              <a:ext uri="{FF2B5EF4-FFF2-40B4-BE49-F238E27FC236}">
                <a16:creationId xmlns="" xmlns:a16="http://schemas.microsoft.com/office/drawing/2014/main" id="{ABD35AC2-63B1-4F4C-9658-80C716EC0F2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80"/>
          <a:stretch/>
        </p:blipFill>
        <p:spPr>
          <a:xfrm>
            <a:off x="0" y="8238"/>
            <a:ext cx="5199832" cy="6858000"/>
          </a:xfrm>
          <a:prstGeom prst="rect">
            <a:avLst/>
          </a:prstGeom>
        </p:spPr>
      </p:pic>
      <p:sp>
        <p:nvSpPr>
          <p:cNvPr id="4" name="Freeform 3" descr="Green shape to split image and text" title="Green divider">
            <a:extLst>
              <a:ext uri="{FF2B5EF4-FFF2-40B4-BE49-F238E27FC236}">
                <a16:creationId xmlns=""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Slide Number Placeholder 6"/>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7" name="Picture 6" descr="Fairtrade brand logo" title="Choose the world you want">
            <a:extLst>
              <a:ext uri="{FF2B5EF4-FFF2-40B4-BE49-F238E27FC236}">
                <a16:creationId xmlns="" xmlns:a16="http://schemas.microsoft.com/office/drawing/2014/main" id="{B662B9E4-E061-744E-8E37-CB462F1B20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37194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6">
    <p:spTree>
      <p:nvGrpSpPr>
        <p:cNvPr id="1" name=""/>
        <p:cNvGrpSpPr/>
        <p:nvPr/>
      </p:nvGrpSpPr>
      <p:grpSpPr>
        <a:xfrm>
          <a:off x="0" y="0"/>
          <a:ext cx="0" cy="0"/>
          <a:chOff x="0" y="0"/>
          <a:chExt cx="0" cy="0"/>
        </a:xfrm>
      </p:grpSpPr>
      <p:pic>
        <p:nvPicPr>
          <p:cNvPr id="3" name="Picture 2" descr="An image of a cocoa farmer weighing produce on scales to determine the price of the product." title="Fair prices">
            <a:extLst>
              <a:ext uri="{FF2B5EF4-FFF2-40B4-BE49-F238E27FC236}">
                <a16:creationId xmlns="" xmlns:a16="http://schemas.microsoft.com/office/drawing/2014/main" id="{AECF77D7-64BB-3546-BD69-6E73975DB8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2700"/>
            <a:ext cx="5199832" cy="6870700"/>
          </a:xfrm>
          <a:prstGeom prst="rect">
            <a:avLst/>
          </a:prstGeom>
        </p:spPr>
      </p:pic>
      <p:sp>
        <p:nvSpPr>
          <p:cNvPr id="4" name="Freeform 3" descr="Blue divider shape to split out image and text" title="Blue divider">
            <a:extLst>
              <a:ext uri="{FF2B5EF4-FFF2-40B4-BE49-F238E27FC236}">
                <a16:creationId xmlns="" xmlns:a16="http://schemas.microsoft.com/office/drawing/2014/main" id="{995E1B36-B3C6-F940-B13D-C7BFCB981873}"/>
              </a:ext>
            </a:extLst>
          </p:cNvPr>
          <p:cNvSpPr/>
          <p:nvPr userDrawn="1"/>
        </p:nvSpPr>
        <p:spPr>
          <a:xfrm flipH="1">
            <a:off x="3951663" y="-4462"/>
            <a:ext cx="8240337" cy="6870700"/>
          </a:xfrm>
          <a:custGeom>
            <a:avLst/>
            <a:gdLst>
              <a:gd name="connsiteX0" fmla="*/ 8240337 w 8240337"/>
              <a:gd name="connsiteY0" fmla="*/ 0 h 6870700"/>
              <a:gd name="connsiteX1" fmla="*/ 3366977 w 8240337"/>
              <a:gd name="connsiteY1" fmla="*/ 5255 h 6870700"/>
              <a:gd name="connsiteX2" fmla="*/ 3366977 w 8240337"/>
              <a:gd name="connsiteY2" fmla="*/ 4462 h 6870700"/>
              <a:gd name="connsiteX3" fmla="*/ 0 w 8240337"/>
              <a:gd name="connsiteY3" fmla="*/ 4462 h 6870700"/>
              <a:gd name="connsiteX4" fmla="*/ 0 w 8240337"/>
              <a:gd name="connsiteY4" fmla="*/ 6862462 h 6870700"/>
              <a:gd name="connsiteX5" fmla="*/ 3047992 w 8240337"/>
              <a:gd name="connsiteY5" fmla="*/ 6862462 h 6870700"/>
              <a:gd name="connsiteX6" fmla="*/ 3048000 w 8240337"/>
              <a:gd name="connsiteY6" fmla="*/ 6869957 h 6870700"/>
              <a:gd name="connsiteX7" fmla="*/ 7012898 w 8240337"/>
              <a:gd name="connsiteY7" fmla="*/ 687070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337" h="6870700">
                <a:moveTo>
                  <a:pt x="8240337" y="0"/>
                </a:moveTo>
                <a:lnTo>
                  <a:pt x="3366977" y="5255"/>
                </a:lnTo>
                <a:lnTo>
                  <a:pt x="3366977" y="4462"/>
                </a:lnTo>
                <a:lnTo>
                  <a:pt x="0" y="4462"/>
                </a:lnTo>
                <a:lnTo>
                  <a:pt x="0" y="6862462"/>
                </a:lnTo>
                <a:lnTo>
                  <a:pt x="3047992" y="6862462"/>
                </a:lnTo>
                <a:lnTo>
                  <a:pt x="3048000" y="6869957"/>
                </a:lnTo>
                <a:lnTo>
                  <a:pt x="7012898" y="6870700"/>
                </a:lnTo>
                <a:close/>
              </a:path>
            </a:pathLst>
          </a:custGeom>
          <a:solidFill>
            <a:srgbClr val="00B9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Slide Number Placeholder 6"/>
          <p:cNvSpPr>
            <a:spLocks noGrp="1"/>
          </p:cNvSpPr>
          <p:nvPr>
            <p:ph type="sldNum" sz="quarter" idx="11"/>
          </p:nvPr>
        </p:nvSpPr>
        <p:spPr>
          <a:xfrm>
            <a:off x="8610600" y="6356350"/>
            <a:ext cx="2743200" cy="365125"/>
          </a:xfrm>
          <a:prstGeom prst="rect">
            <a:avLst/>
          </a:prstGeom>
        </p:spPr>
        <p:txBody>
          <a:bodyPr/>
          <a:lstStyle/>
          <a:p>
            <a:fld id="{351EADB7-6F76-4269-9276-287231C94206}" type="slidenum">
              <a:rPr lang="en-GB" smtClean="0"/>
              <a:pPr/>
              <a:t>‹#›</a:t>
            </a:fld>
            <a:endParaRPr lang="en-GB"/>
          </a:p>
        </p:txBody>
      </p:sp>
      <p:pic>
        <p:nvPicPr>
          <p:cNvPr id="7" name="Picture 6" descr="Fairtrade brand logo" title="Choose the world you want">
            <a:extLst>
              <a:ext uri="{FF2B5EF4-FFF2-40B4-BE49-F238E27FC236}">
                <a16:creationId xmlns="" xmlns:a16="http://schemas.microsoft.com/office/drawing/2014/main" id="{B662B9E4-E061-744E-8E37-CB462F1B20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23237" y="201083"/>
            <a:ext cx="2015482" cy="570909"/>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783905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theme" Target="../theme/theme2.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6.png"/><Relationship Id="rId5" Type="http://schemas.openxmlformats.org/officeDocument/2006/relationships/theme" Target="../theme/theme3.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33.xml"/><Relationship Id="rId7"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theme" Target="../theme/theme7.xml"/><Relationship Id="rId1" Type="http://schemas.openxmlformats.org/officeDocument/2006/relationships/slideLayout" Target="../slideLayouts/slideLayout40.xml"/><Relationship Id="rId4" Type="http://schemas.openxmlformats.org/officeDocument/2006/relationships/image" Target="../media/image4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5756" y="237121"/>
            <a:ext cx="11953875" cy="690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653220047"/>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Lst>
  <p:txStyles>
    <p:titleStyle>
      <a:lvl1pPr algn="l" defTabSz="914400" rtl="0" eaLnBrk="1" latinLnBrk="0" hangingPunct="1">
        <a:lnSpc>
          <a:spcPct val="90000"/>
        </a:lnSpc>
        <a:spcBef>
          <a:spcPct val="0"/>
        </a:spcBef>
        <a:buNone/>
        <a:defRPr sz="4400" kern="1200">
          <a:solidFill>
            <a:schemeClr val="tx1"/>
          </a:solidFill>
          <a:latin typeface="VeneerLowRes" panose="02000806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64119" y="2849562"/>
            <a:ext cx="5713481" cy="1158875"/>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83994772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32" r:id="rId13"/>
    <p:sldLayoutId id="2147483829" r:id="rId14"/>
    <p:sldLayoutId id="2147483830" r:id="rId15"/>
    <p:sldLayoutId id="2147483831" r:id="rId16"/>
  </p:sldLayoutIdLst>
  <p:txStyles>
    <p:titleStyle>
      <a:lvl1pPr algn="l" defTabSz="914400" rtl="0" eaLnBrk="1" latinLnBrk="0" hangingPunct="1">
        <a:lnSpc>
          <a:spcPct val="90000"/>
        </a:lnSpc>
        <a:spcBef>
          <a:spcPct val="0"/>
        </a:spcBef>
        <a:buNone/>
        <a:defRPr sz="4400" kern="1200">
          <a:solidFill>
            <a:schemeClr val="tx1"/>
          </a:solidFill>
          <a:latin typeface="VeneerLowRes" panose="02000806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1450" y="239621"/>
            <a:ext cx="10515600" cy="577850"/>
          </a:xfrm>
          <a:prstGeom prst="rect">
            <a:avLst/>
          </a:prstGeom>
        </p:spPr>
        <p:txBody>
          <a:bodyPr vert="horz" lIns="91440" tIns="45720" rIns="91440" bIns="45720" rtlCol="0" anchor="ctr">
            <a:normAutofit/>
          </a:bodyPr>
          <a:lstStyle/>
          <a:p>
            <a:r>
              <a:rPr lang="en-US"/>
              <a:t>Click to edit Master title style</a:t>
            </a:r>
            <a:endParaRPr lang="en-GB"/>
          </a:p>
        </p:txBody>
      </p:sp>
      <p:grpSp>
        <p:nvGrpSpPr>
          <p:cNvPr id="7" name="Group 6" title="Blue and green border to frame bottom of page">
            <a:extLst>
              <a:ext uri="{FF2B5EF4-FFF2-40B4-BE49-F238E27FC236}">
                <a16:creationId xmlns="" xmlns:a16="http://schemas.microsoft.com/office/drawing/2014/main" id="{59333D0C-E396-7A4F-A01C-4B3386D0A727}"/>
              </a:ext>
            </a:extLst>
          </p:cNvPr>
          <p:cNvGrpSpPr/>
          <p:nvPr userDrawn="1"/>
        </p:nvGrpSpPr>
        <p:grpSpPr>
          <a:xfrm>
            <a:off x="1" y="6244796"/>
            <a:ext cx="12192000" cy="613204"/>
            <a:chOff x="3047999" y="6244796"/>
            <a:chExt cx="9144001" cy="613204"/>
          </a:xfrm>
        </p:grpSpPr>
        <p:sp>
          <p:nvSpPr>
            <p:cNvPr id="8" name="Right Triangle 7">
              <a:extLst>
                <a:ext uri="{FF2B5EF4-FFF2-40B4-BE49-F238E27FC236}">
                  <a16:creationId xmlns="" xmlns:a16="http://schemas.microsoft.com/office/drawing/2014/main" id="{4CEBDDAB-7D9E-A34A-8ACC-BA3E8C5FFDF0}"/>
                </a:ext>
              </a:extLst>
            </p:cNvPr>
            <p:cNvSpPr/>
            <p:nvPr userDrawn="1"/>
          </p:nvSpPr>
          <p:spPr>
            <a:xfrm rot="16200000">
              <a:off x="7837274" y="2503274"/>
              <a:ext cx="613204" cy="8096248"/>
            </a:xfrm>
            <a:prstGeom prst="rtTriangle">
              <a:avLst/>
            </a:prstGeom>
            <a:solidFill>
              <a:srgbClr val="00B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Triangle 8">
              <a:extLst>
                <a:ext uri="{FF2B5EF4-FFF2-40B4-BE49-F238E27FC236}">
                  <a16:creationId xmlns="" xmlns:a16="http://schemas.microsoft.com/office/drawing/2014/main" id="{6BB8CF34-5169-D447-9A91-9C618315B091}"/>
                </a:ext>
              </a:extLst>
            </p:cNvPr>
            <p:cNvSpPr/>
            <p:nvPr userDrawn="1"/>
          </p:nvSpPr>
          <p:spPr>
            <a:xfrm rot="5400000" flipH="1">
              <a:off x="4074897" y="5554448"/>
              <a:ext cx="276653" cy="2330450"/>
            </a:xfrm>
            <a:prstGeom prst="rtTriangle">
              <a:avLst/>
            </a:pr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F63C85B8-24FD-4255-8342-1113ECE553A8}" type="slidenum">
              <a:rPr lang="en-GB" smtClean="0"/>
              <a:pPr/>
              <a:t>‹#›</a:t>
            </a:fld>
            <a:endParaRPr lang="en-GB"/>
          </a:p>
        </p:txBody>
      </p:sp>
      <p:pic>
        <p:nvPicPr>
          <p:cNvPr id="10" name="Picture 9" descr="Fairtrade brand logo" title="Choose the world you want">
            <a:extLst>
              <a:ext uri="{FF2B5EF4-FFF2-40B4-BE49-F238E27FC236}">
                <a16:creationId xmlns="" xmlns:a16="http://schemas.microsoft.com/office/drawing/2014/main" id="{B4B2FB0C-4990-6E44-A9C1-C3111E7A0A2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962222" y="201083"/>
            <a:ext cx="2015482" cy="570909"/>
          </a:xfrm>
          <a:prstGeom prst="rect">
            <a:avLst/>
          </a:prstGeom>
        </p:spPr>
      </p:pic>
      <p:grpSp>
        <p:nvGrpSpPr>
          <p:cNvPr id="11" name="Group 10" title="Blue and green border to frame page">
            <a:extLst>
              <a:ext uri="{FF2B5EF4-FFF2-40B4-BE49-F238E27FC236}">
                <a16:creationId xmlns="" xmlns:a16="http://schemas.microsoft.com/office/drawing/2014/main" id="{6AB9B9A2-A79E-0D4D-A69B-AFE4DA38043D}"/>
              </a:ext>
            </a:extLst>
          </p:cNvPr>
          <p:cNvGrpSpPr/>
          <p:nvPr userDrawn="1"/>
        </p:nvGrpSpPr>
        <p:grpSpPr>
          <a:xfrm flipH="1" flipV="1">
            <a:off x="0" y="891915"/>
            <a:ext cx="12192000" cy="239845"/>
            <a:chOff x="-1" y="2683914"/>
            <a:chExt cx="9144002" cy="798183"/>
          </a:xfrm>
        </p:grpSpPr>
        <p:sp>
          <p:nvSpPr>
            <p:cNvPr id="12" name="Right Triangle 11">
              <a:extLst>
                <a:ext uri="{FF2B5EF4-FFF2-40B4-BE49-F238E27FC236}">
                  <a16:creationId xmlns="" xmlns:a16="http://schemas.microsoft.com/office/drawing/2014/main" id="{24F313B5-ED44-1148-9E25-0A17CDE4943E}"/>
                </a:ext>
              </a:extLst>
            </p:cNvPr>
            <p:cNvSpPr/>
            <p:nvPr userDrawn="1"/>
          </p:nvSpPr>
          <p:spPr>
            <a:xfrm rot="5400000" flipH="1">
              <a:off x="1587106" y="1096807"/>
              <a:ext cx="798179" cy="3972394"/>
            </a:xfrm>
            <a:prstGeom prst="rtTriangle">
              <a:avLst/>
            </a:pr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Triangle 12">
              <a:extLst>
                <a:ext uri="{FF2B5EF4-FFF2-40B4-BE49-F238E27FC236}">
                  <a16:creationId xmlns="" xmlns:a16="http://schemas.microsoft.com/office/drawing/2014/main" id="{D385A137-9C79-0148-9D0A-6E1F97983D6A}"/>
                </a:ext>
              </a:extLst>
            </p:cNvPr>
            <p:cNvSpPr/>
            <p:nvPr userDrawn="1"/>
          </p:nvSpPr>
          <p:spPr>
            <a:xfrm rot="16200000">
              <a:off x="4789275" y="-872629"/>
              <a:ext cx="613204" cy="8096248"/>
            </a:xfrm>
            <a:prstGeom prst="rtTriangle">
              <a:avLst/>
            </a:prstGeom>
            <a:solidFill>
              <a:srgbClr val="00B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096342513"/>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Lst>
  <p:txStyles>
    <p:titleStyle>
      <a:lvl1pPr algn="l" defTabSz="914400" rtl="0" eaLnBrk="1" latinLnBrk="0" hangingPunct="1">
        <a:lnSpc>
          <a:spcPct val="90000"/>
        </a:lnSpc>
        <a:spcBef>
          <a:spcPct val="0"/>
        </a:spcBef>
        <a:buNone/>
        <a:defRPr sz="2800" kern="1200">
          <a:solidFill>
            <a:schemeClr val="tx1"/>
          </a:solidFill>
          <a:latin typeface="VeneerLowRes" panose="02000806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28">
            <a:extLst>
              <a:ext uri="{FF2B5EF4-FFF2-40B4-BE49-F238E27FC236}">
                <a16:creationId xmlns="" xmlns:a16="http://schemas.microsoft.com/office/drawing/2014/main" id="{33ABF69A-1800-CC41-B146-4A8FAE4221A0}"/>
              </a:ext>
            </a:extLst>
          </p:cNvPr>
          <p:cNvSpPr/>
          <p:nvPr userDrawn="1"/>
        </p:nvSpPr>
        <p:spPr>
          <a:xfrm>
            <a:off x="0" y="-6350"/>
            <a:ext cx="12192000" cy="6872588"/>
          </a:xfrm>
          <a:prstGeom prst="rect">
            <a:avLst/>
          </a:prstGeom>
          <a:solidFill>
            <a:srgbClr val="00B9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Fairtrade brand logo" title="Choose the world you want">
            <a:extLst>
              <a:ext uri="{FF2B5EF4-FFF2-40B4-BE49-F238E27FC236}">
                <a16:creationId xmlns="" xmlns:a16="http://schemas.microsoft.com/office/drawing/2014/main" id="{B4B2FB0C-4990-6E44-A9C1-C3111E7A0A29}"/>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9962222" y="201083"/>
            <a:ext cx="2015482" cy="570909"/>
          </a:xfrm>
          <a:prstGeom prst="rect">
            <a:avLst/>
          </a:prstGeom>
        </p:spPr>
      </p:pic>
    </p:spTree>
    <p:extLst>
      <p:ext uri="{BB962C8B-B14F-4D97-AF65-F5344CB8AC3E}">
        <p14:creationId xmlns:p14="http://schemas.microsoft.com/office/powerpoint/2010/main" val="828738386"/>
      </p:ext>
    </p:extLst>
  </p:cSld>
  <p:clrMap bg1="lt1" tx1="dk1" bg2="lt2" tx2="dk2" accent1="accent1" accent2="accent2" accent3="accent3" accent4="accent4" accent5="accent5" accent6="accent6" hlink="hlink" folHlink="folHlink"/>
  <p:sldLayoutIdLst>
    <p:sldLayoutId id="2147483691" r:id="rId1"/>
    <p:sldLayoutId id="2147483765" r:id="rId2"/>
    <p:sldLayoutId id="2147483766" r:id="rId3"/>
    <p:sldLayoutId id="2147483767" r:id="rId4"/>
    <p:sldLayoutId id="2147483768" r:id="rId5"/>
    <p:sldLayoutId id="2147483769" r:id="rId6"/>
    <p:sldLayoutId id="2147483770"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28">
            <a:extLst>
              <a:ext uri="{FF2B5EF4-FFF2-40B4-BE49-F238E27FC236}">
                <a16:creationId xmlns="" xmlns:a16="http://schemas.microsoft.com/office/drawing/2014/main" id="{0BA44180-162D-B645-93E3-C83E10BD5DDB}"/>
              </a:ext>
            </a:extLst>
          </p:cNvPr>
          <p:cNvSpPr/>
          <p:nvPr userDrawn="1"/>
        </p:nvSpPr>
        <p:spPr>
          <a:xfrm>
            <a:off x="0" y="0"/>
            <a:ext cx="12192000" cy="6872588"/>
          </a:xfrm>
          <a:prstGeom prst="rect">
            <a:avLst/>
          </a:prstGeom>
          <a:solidFill>
            <a:srgbClr val="BE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Fairtrade brand logo" title="Choose the world you want">
            <a:extLst>
              <a:ext uri="{FF2B5EF4-FFF2-40B4-BE49-F238E27FC236}">
                <a16:creationId xmlns="" xmlns:a16="http://schemas.microsoft.com/office/drawing/2014/main" id="{B4B2FB0C-4990-6E44-A9C1-C3111E7A0A29}"/>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962222" y="201083"/>
            <a:ext cx="2015482" cy="570909"/>
          </a:xfrm>
          <a:prstGeom prst="rect">
            <a:avLst/>
          </a:prstGeom>
        </p:spPr>
      </p:pic>
    </p:spTree>
    <p:extLst>
      <p:ext uri="{BB962C8B-B14F-4D97-AF65-F5344CB8AC3E}">
        <p14:creationId xmlns:p14="http://schemas.microsoft.com/office/powerpoint/2010/main" val="40342230"/>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3431879"/>
      </p:ext>
    </p:extLst>
  </p:cSld>
  <p:clrMap bg1="lt1" tx1="dk1" bg2="lt2" tx2="dk2" accent1="accent1" accent2="accent2" accent3="accent3" accent4="accent4" accent5="accent5" accent6="accent6" hlink="hlink" folHlink="folHlink"/>
  <p:sldLayoutIdLst>
    <p:sldLayoutId id="2147483717" r:id="rId1"/>
    <p:sldLayoutId id="2147483793" r:id="rId2"/>
    <p:sldLayoutId id="214748379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8B0E0"/>
        </a:solidFill>
        <a:effectLst/>
      </p:bgPr>
    </p:bg>
    <p:spTree>
      <p:nvGrpSpPr>
        <p:cNvPr id="1" name=""/>
        <p:cNvGrpSpPr/>
        <p:nvPr/>
      </p:nvGrpSpPr>
      <p:grpSpPr>
        <a:xfrm>
          <a:off x="0" y="0"/>
          <a:ext cx="0" cy="0"/>
          <a:chOff x="0" y="0"/>
          <a:chExt cx="0" cy="0"/>
        </a:xfrm>
      </p:grpSpPr>
      <p:pic>
        <p:nvPicPr>
          <p:cNvPr id="3" name="Picture 2" descr="A person standing in front of a tree&#10;&#10;Description automatically generated">
            <a:extLst>
              <a:ext uri="{FF2B5EF4-FFF2-40B4-BE49-F238E27FC236}">
                <a16:creationId xmlns="" xmlns:a16="http://schemas.microsoft.com/office/drawing/2014/main" id="{D1B3D1B6-F997-4542-902B-46C8314BB97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467707" cy="6858000"/>
          </a:xfrm>
          <a:prstGeom prst="rect">
            <a:avLst/>
          </a:prstGeom>
        </p:spPr>
      </p:pic>
      <p:pic>
        <p:nvPicPr>
          <p:cNvPr id="4" name="Picture 3" descr="A picture containing drawing&#10;&#10;Description automatically generated">
            <a:extLst>
              <a:ext uri="{FF2B5EF4-FFF2-40B4-BE49-F238E27FC236}">
                <a16:creationId xmlns="" xmlns:a16="http://schemas.microsoft.com/office/drawing/2014/main" id="{B2327A9F-6DBD-1D45-8262-DD66D821871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77566" y="5817873"/>
            <a:ext cx="4041985" cy="860132"/>
          </a:xfrm>
          <a:prstGeom prst="rect">
            <a:avLst/>
          </a:prstGeom>
        </p:spPr>
      </p:pic>
    </p:spTree>
    <p:extLst>
      <p:ext uri="{BB962C8B-B14F-4D97-AF65-F5344CB8AC3E}">
        <p14:creationId xmlns:p14="http://schemas.microsoft.com/office/powerpoint/2010/main" val="3141882171"/>
      </p:ext>
    </p:extLst>
  </p:cSld>
  <p:clrMap bg1="lt1" tx1="dk1" bg2="lt2" tx2="dk2" accent1="accent1" accent2="accent2" accent3="accent3" accent4="accent4" accent5="accent5" accent6="accent6" hlink="hlink" folHlink="folHlink"/>
  <p:sldLayoutIdLst>
    <p:sldLayoutId id="214748383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5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schools.fairtrade.org.uk/take-action/share-your-vision-of-the-world-you-want/" TargetMode="External"/><Relationship Id="rId2" Type="http://schemas.openxmlformats.org/officeDocument/2006/relationships/notesSlide" Target="../notesSlides/notesSlide14.xml"/><Relationship Id="rId1" Type="http://schemas.openxmlformats.org/officeDocument/2006/relationships/slideLayout" Target="../slideLayouts/slideLayout23.xml"/><Relationship Id="rId5" Type="http://schemas.openxmlformats.org/officeDocument/2006/relationships/hyperlink" Target="https://schools.fairtrade.org.uk/teaching-resources/change-the-world-through-your-choices/" TargetMode="External"/><Relationship Id="rId4" Type="http://schemas.openxmlformats.org/officeDocument/2006/relationships/hyperlink" Target="https://action.fairtrade.org.uk/page/73941/subscribe/1?ea.tracking.id=fthp2021"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48.jpeg"/></Relationships>
</file>

<file path=ppt/slides/_rels/slide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48.jpeg"/></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5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37973" y="6185775"/>
            <a:ext cx="7173479" cy="861774"/>
          </a:xfrm>
        </p:spPr>
        <p:txBody>
          <a:bodyPr/>
          <a:lstStyle/>
          <a:p>
            <a:r>
              <a:rPr lang="en-US" sz="2000">
                <a:latin typeface="VeneerLowRes" panose="02000806000000000000"/>
              </a:rPr>
              <a:t>FAIRTRADE FORTNIGHT </a:t>
            </a:r>
          </a:p>
          <a:p>
            <a:r>
              <a:rPr lang="en-US" sz="2000">
                <a:latin typeface="VeneerLowRes" panose="02000806000000000000"/>
              </a:rPr>
              <a:t>22 FEBRUARY – 8 MARCH 2021</a:t>
            </a:r>
          </a:p>
          <a:p>
            <a:endParaRPr lang="en-GB"/>
          </a:p>
        </p:txBody>
      </p:sp>
      <p:sp>
        <p:nvSpPr>
          <p:cNvPr id="3" name="Title 2"/>
          <p:cNvSpPr>
            <a:spLocks noGrp="1"/>
          </p:cNvSpPr>
          <p:nvPr>
            <p:ph type="title"/>
          </p:nvPr>
        </p:nvSpPr>
        <p:spPr/>
        <p:txBody>
          <a:bodyPr>
            <a:normAutofit fontScale="90000"/>
          </a:bodyPr>
          <a:lstStyle/>
          <a:p>
            <a:r>
              <a:rPr lang="en-US" dirty="0" smtClean="0"/>
              <a:t>You can choose the world you want</a:t>
            </a:r>
            <a:endParaRPr lang="en-GB" dirty="0"/>
          </a:p>
        </p:txBody>
      </p:sp>
    </p:spTree>
    <p:extLst>
      <p:ext uri="{BB962C8B-B14F-4D97-AF65-F5344CB8AC3E}">
        <p14:creationId xmlns:p14="http://schemas.microsoft.com/office/powerpoint/2010/main" val="3903064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1F15BEDD-37FE-4092-90AB-B555F6647C2E}"/>
              </a:ext>
            </a:extLst>
          </p:cNvPr>
          <p:cNvSpPr txBox="1">
            <a:spLocks/>
          </p:cNvSpPr>
          <p:nvPr/>
        </p:nvSpPr>
        <p:spPr>
          <a:xfrm>
            <a:off x="364135" y="310809"/>
            <a:ext cx="10515600" cy="5778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VeneerLowRes" panose="02000806000000000000" pitchFamily="2" charset="0"/>
                <a:ea typeface="+mj-ea"/>
                <a:cs typeface="+mj-cs"/>
              </a:defRPr>
            </a:lvl1pPr>
          </a:lstStyle>
          <a:p>
            <a:endParaRPr lang="en-US" dirty="0">
              <a:latin typeface="VeneerLowRes"/>
            </a:endParaRPr>
          </a:p>
          <a:p>
            <a:r>
              <a:rPr lang="en-US" dirty="0" smtClean="0">
                <a:latin typeface="VeneerLowRes"/>
              </a:rPr>
              <a:t>Where does it come from?</a:t>
            </a:r>
            <a:r>
              <a:rPr lang="en-US" dirty="0">
                <a:latin typeface="VeneerLowRes"/>
              </a:rPr>
              <a:t> </a:t>
            </a:r>
          </a:p>
          <a:p>
            <a:endParaRPr lang="en-US" dirty="0"/>
          </a:p>
        </p:txBody>
      </p:sp>
      <p:pic>
        <p:nvPicPr>
          <p:cNvPr id="1026" name="Picture 2" descr="https://uksouth1-mediap.svc.ms/transform/thumbnail?provider=spo&amp;inputFormat=jpg&amp;cs=fFNQTw&amp;docid=https%3A%2F%2Ffairtradeuk-my.sharepoint.com%3A443%2F_api%2Fv2.0%2Fdrives%2Fb!svBjehEr_0qg4ZahSeWxioHxoTEk9z9GuWm_4CB970G3JTgsc10LQJgyk444ywPy%2Fitems%2F01AWD2B5A4RIVPGUMI2ZBLFVTQMAZ5XS7N%3Fversion%3DPublished&amp;access_token=eyJ0eXAiOiJKV1QiLCJhbGciOiJub25lIn0.eyJhdWQiOiIwMDAwMDAwMy0wMDAwLTBmZjEtY2UwMC0wMDAwMDAwMDAwMDAvZmFpcnRyYWRldWstbXkuc2hhcmVwb2ludC5jb21AMmNkZDI0MTQtZDAzYi00ZDI4LWJjYWItNTUxZWJiNDg5YTU5IiwiaXNzIjoiMDAwMDAwMDMtMDAwMC0wZmYxLWNlMDAtMDAwMDAwMDAwMDAwIiwibmJmIjoiMTYxMjUyNjQwMCIsImV4cCI6IjE2MTI1NDgwMDAiLCJlbmRwb2ludHVybCI6Ik9oN3ZOV1BsL01RQzBVbWMxUzNYUEN0Tm52MDByMUtkbWo3RTVud005Nms9IiwiZW5kcG9pbnR1cmxMZW5ndGgiOiIxMjEiLCJpc2xvb3BiYWNrIjoiVHJ1ZSIsInZlciI6Imhhc2hlZHByb29mdG9rZW4iLCJzaXRlaWQiOiJOMkUyTTJZd1lqSXRNbUl4TVMwMFlXWm1MV0V3WlRFdE9UWmhNVFE1WlRWaU1UaGgiLCJzaWduaW5fc3RhdGUiOiJbXCJrbXNpXCJdIiwibmFtZWlkIjoiMCMuZnxtZW1iZXJzaGlwfGpvYW5uYS5taWxpc0BmYWlydHJhZGUub3JnLnVrIiwibmlpIjoibWljcm9zb2Z0LnNoYXJlcG9pbnQiLCJpc3VzZXIiOiJ0cnVlIiwiY2FjaGVrZXkiOiIwaC5mfG1lbWJlcnNoaXB8MTAwMzdmZmU5MTYwMDlhMUBsaXZlLmNvbSIsInR0IjoiMCIsInVzZVBlcnNpc3RlbnRDb29raWUiOiIzIn0.SHR2UzVFQUY4RzBDYW5OaHZyaFpLWDVCcldaM1Byc1BvaGVnWVdJOS9GZz0&amp;encodeFailures=1&amp;srcWidth=&amp;srcHeight=&amp;width=1315&amp;height=876&amp;action=Acces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2609" y="1555617"/>
            <a:ext cx="6612834" cy="44052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11919" y="1073108"/>
            <a:ext cx="2263016" cy="1600018"/>
          </a:xfrm>
          <a:prstGeom prst="rect">
            <a:avLst/>
          </a:prstGeom>
        </p:spPr>
      </p:pic>
      <p:sp>
        <p:nvSpPr>
          <p:cNvPr id="2" name="Rectangle 1"/>
          <p:cNvSpPr/>
          <p:nvPr/>
        </p:nvSpPr>
        <p:spPr>
          <a:xfrm>
            <a:off x="7658100" y="2334726"/>
            <a:ext cx="4140200" cy="4093428"/>
          </a:xfrm>
          <a:prstGeom prst="rect">
            <a:avLst/>
          </a:prstGeom>
        </p:spPr>
        <p:txBody>
          <a:bodyPr wrap="square">
            <a:spAutoFit/>
          </a:bodyPr>
          <a:lstStyle/>
          <a:p>
            <a:r>
              <a:rPr lang="en-GB" sz="2000" dirty="0"/>
              <a:t>Cocoa only grows in tropical forests, where it is very warm and humid, and there is some protection from other types of trees. These cocoa farms are often remote, a long way from towns and cities, and farmers struggle to earn enough money to meet their needs. Farmers like </a:t>
            </a:r>
            <a:r>
              <a:rPr lang="en-GB" sz="2000" dirty="0" err="1"/>
              <a:t>Thérèse</a:t>
            </a:r>
            <a:r>
              <a:rPr lang="en-GB" sz="2000" dirty="0"/>
              <a:t>. Her village does not even have a road. You can only get to it by foot, motorbike or 4- wheel drive vehicle through the fields. </a:t>
            </a:r>
          </a:p>
        </p:txBody>
      </p:sp>
    </p:spTree>
    <p:extLst>
      <p:ext uri="{BB962C8B-B14F-4D97-AF65-F5344CB8AC3E}">
        <p14:creationId xmlns:p14="http://schemas.microsoft.com/office/powerpoint/2010/main" val="1428032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413248" y="2849562"/>
            <a:ext cx="6778752" cy="1158875"/>
          </a:xfrm>
        </p:spPr>
        <p:txBody>
          <a:bodyPr>
            <a:normAutofit fontScale="90000"/>
          </a:bodyPr>
          <a:lstStyle/>
          <a:p>
            <a:r>
              <a:rPr lang="en-US" dirty="0" smtClean="0">
                <a:latin typeface="VeneerLowRes"/>
              </a:rPr>
              <a:t>Your choices make a difference</a:t>
            </a:r>
            <a:endParaRPr lang="en-GB" dirty="0"/>
          </a:p>
        </p:txBody>
      </p:sp>
    </p:spTree>
    <p:extLst>
      <p:ext uri="{BB962C8B-B14F-4D97-AF65-F5344CB8AC3E}">
        <p14:creationId xmlns:p14="http://schemas.microsoft.com/office/powerpoint/2010/main" val="1935572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Everything </a:t>
            </a:r>
            <a:r>
              <a:rPr lang="en-GB" sz="3200" dirty="0"/>
              <a:t>we eat, wear, play with has been grown or made by someone somewhere, and the products we buy will make a difference to the sort of life those people have. The more we learn about the people we rely upon, the more likely we are to want to make good choices. </a:t>
            </a:r>
          </a:p>
        </p:txBody>
      </p:sp>
    </p:spTree>
    <p:extLst>
      <p:ext uri="{BB962C8B-B14F-4D97-AF65-F5344CB8AC3E}">
        <p14:creationId xmlns:p14="http://schemas.microsoft.com/office/powerpoint/2010/main" val="1645846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4119" y="2849562"/>
            <a:ext cx="6284981" cy="1158875"/>
          </a:xfrm>
        </p:spPr>
        <p:txBody>
          <a:bodyPr>
            <a:noAutofit/>
          </a:bodyPr>
          <a:lstStyle/>
          <a:p>
            <a:r>
              <a:rPr lang="en-GB" sz="3200" dirty="0"/>
              <a:t>To make a choose that is good for us, we need to know a bit about what our options are. But the choices we make don’t just affect us. Many of our choices will have an effect on other people. Sometimes they will have a big effect. Today, you have already made choices that impact the lives of many other people around the world. The things we buy and enjoy have a big effect on the lives of other people.</a:t>
            </a:r>
          </a:p>
        </p:txBody>
      </p:sp>
    </p:spTree>
    <p:extLst>
      <p:ext uri="{BB962C8B-B14F-4D97-AF65-F5344CB8AC3E}">
        <p14:creationId xmlns:p14="http://schemas.microsoft.com/office/powerpoint/2010/main" val="2982478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3426" y="1579391"/>
            <a:ext cx="10123714" cy="2800767"/>
          </a:xfrm>
          <a:prstGeom prst="rect">
            <a:avLst/>
          </a:prstGeom>
        </p:spPr>
        <p:txBody>
          <a:bodyPr wrap="square">
            <a:spAutoFit/>
          </a:bodyPr>
          <a:lstStyle/>
          <a:p>
            <a:endParaRPr lang="en-US" sz="2400" dirty="0">
              <a:latin typeface="Segoe UI Semilight" panose="020B0402040204020203" pitchFamily="34" charset="0"/>
              <a:cs typeface="Segoe UI Semilight" panose="020B0402040204020203" pitchFamily="34" charset="0"/>
            </a:endParaRPr>
          </a:p>
          <a:p>
            <a:pPr marL="342900" indent="-342900">
              <a:buFont typeface="Arial" panose="020B0604020202020204" pitchFamily="34" charset="0"/>
              <a:buChar char="•"/>
            </a:pPr>
            <a:r>
              <a:rPr lang="en-US" sz="2400" dirty="0" smtClean="0">
                <a:latin typeface="Segoe UI Semilight" panose="020B0402040204020203" pitchFamily="34" charset="0"/>
                <a:cs typeface="Segoe UI Semilight" panose="020B0402040204020203" pitchFamily="34" charset="0"/>
                <a:hlinkClick r:id="rId3"/>
              </a:rPr>
              <a:t>Sharing our vision of the world we want for farmers and workers</a:t>
            </a:r>
            <a:endParaRPr lang="en-US" sz="2400" dirty="0">
              <a:latin typeface="Segoe UI Semilight" panose="020B0402040204020203" pitchFamily="34" charset="0"/>
              <a:cs typeface="Segoe UI Semilight" panose="020B0402040204020203" pitchFamily="34" charset="0"/>
            </a:endParaRPr>
          </a:p>
          <a:p>
            <a:pPr marL="342900" indent="-342900">
              <a:buFont typeface="Arial" panose="020B0604020202020204" pitchFamily="34" charset="0"/>
              <a:buChar char="•"/>
            </a:pPr>
            <a:endParaRPr lang="en-US" sz="1400" dirty="0">
              <a:latin typeface="Segoe UI Semilight" panose="020B0402040204020203" pitchFamily="34" charset="0"/>
              <a:cs typeface="Segoe UI Semilight" panose="020B0402040204020203" pitchFamily="34" charset="0"/>
            </a:endParaRPr>
          </a:p>
          <a:p>
            <a:pPr marL="342900" indent="-342900">
              <a:buFont typeface="Arial" panose="020B0604020202020204" pitchFamily="34" charset="0"/>
              <a:buChar char="•"/>
            </a:pPr>
            <a:r>
              <a:rPr lang="en-US" sz="2400" dirty="0" smtClean="0">
                <a:latin typeface="Segoe UI Semilight" panose="020B0402040204020203" pitchFamily="34" charset="0"/>
                <a:cs typeface="Segoe UI Semilight" panose="020B0402040204020203" pitchFamily="34" charset="0"/>
                <a:hlinkClick r:id="rId4"/>
              </a:rPr>
              <a:t>Joining </a:t>
            </a:r>
            <a:r>
              <a:rPr lang="en-US" sz="2400" dirty="0">
                <a:latin typeface="Segoe UI Semilight" panose="020B0402040204020203" pitchFamily="34" charset="0"/>
                <a:cs typeface="Segoe UI Semilight" panose="020B0402040204020203" pitchFamily="34" charset="0"/>
                <a:hlinkClick r:id="rId4"/>
              </a:rPr>
              <a:t>the Choose the World you want </a:t>
            </a:r>
            <a:r>
              <a:rPr lang="en-US" sz="2400" dirty="0" smtClean="0">
                <a:latin typeface="Segoe UI Semilight" panose="020B0402040204020203" pitchFamily="34" charset="0"/>
                <a:cs typeface="Segoe UI Semilight" panose="020B0402040204020203" pitchFamily="34" charset="0"/>
                <a:hlinkClick r:id="rId4"/>
              </a:rPr>
              <a:t>festival</a:t>
            </a:r>
            <a:endParaRPr lang="en-US" sz="2400" dirty="0" smtClean="0">
              <a:latin typeface="Segoe UI Semilight" panose="020B0402040204020203" pitchFamily="34" charset="0"/>
              <a:cs typeface="Segoe UI Semilight" panose="020B0402040204020203" pitchFamily="34" charset="0"/>
            </a:endParaRPr>
          </a:p>
          <a:p>
            <a:pPr marL="342900" indent="-342900">
              <a:buFont typeface="Arial" panose="020B0604020202020204" pitchFamily="34" charset="0"/>
              <a:buChar char="•"/>
            </a:pPr>
            <a:endParaRPr lang="en-US" sz="2400" dirty="0">
              <a:latin typeface="Segoe UI Semilight" panose="020B0402040204020203" pitchFamily="34" charset="0"/>
              <a:cs typeface="Segoe UI Semilight" panose="020B0402040204020203" pitchFamily="34" charset="0"/>
            </a:endParaRPr>
          </a:p>
          <a:p>
            <a:pPr marL="342900" indent="-342900">
              <a:buFont typeface="Arial" panose="020B0604020202020204" pitchFamily="34" charset="0"/>
              <a:buChar char="•"/>
            </a:pPr>
            <a:r>
              <a:rPr lang="en-US" sz="2400" dirty="0" smtClean="0">
                <a:latin typeface="Segoe UI Semilight" panose="020B0402040204020203" pitchFamily="34" charset="0"/>
                <a:cs typeface="Segoe UI Semilight" panose="020B0402040204020203" pitchFamily="34" charset="0"/>
              </a:rPr>
              <a:t>Watching </a:t>
            </a:r>
            <a:r>
              <a:rPr lang="en-US" sz="2400" dirty="0" smtClean="0">
                <a:latin typeface="Segoe UI Semilight" panose="020B0402040204020203" pitchFamily="34" charset="0"/>
                <a:cs typeface="Segoe UI Semilight" panose="020B0402040204020203" pitchFamily="34" charset="0"/>
                <a:hlinkClick r:id="rId5"/>
              </a:rPr>
              <a:t>Change the world through your choices</a:t>
            </a:r>
            <a:r>
              <a:rPr lang="en-US" sz="2400" dirty="0" smtClean="0">
                <a:latin typeface="Segoe UI Semilight" panose="020B0402040204020203" pitchFamily="34" charset="0"/>
                <a:cs typeface="Segoe UI Semilight" panose="020B0402040204020203" pitchFamily="34" charset="0"/>
              </a:rPr>
              <a:t> </a:t>
            </a:r>
            <a:endParaRPr lang="en-US" sz="240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endParaRPr lang="en-US" dirty="0"/>
          </a:p>
        </p:txBody>
      </p:sp>
      <p:sp>
        <p:nvSpPr>
          <p:cNvPr id="3" name="Title 1"/>
          <p:cNvSpPr>
            <a:spLocks noGrp="1"/>
          </p:cNvSpPr>
          <p:nvPr>
            <p:ph type="title"/>
          </p:nvPr>
        </p:nvSpPr>
        <p:spPr>
          <a:xfrm>
            <a:off x="107769" y="152671"/>
            <a:ext cx="10515600" cy="577850"/>
          </a:xfrm>
        </p:spPr>
        <p:txBody>
          <a:bodyPr>
            <a:noAutofit/>
          </a:bodyPr>
          <a:lstStyle/>
          <a:p>
            <a:r>
              <a:rPr lang="en-US" dirty="0">
                <a:latin typeface="VeneerLowRes"/>
              </a:rPr>
              <a:t>CHOOSE THE WORLD YOU WANT</a:t>
            </a:r>
          </a:p>
        </p:txBody>
      </p:sp>
    </p:spTree>
    <p:extLst>
      <p:ext uri="{BB962C8B-B14F-4D97-AF65-F5344CB8AC3E}">
        <p14:creationId xmlns:p14="http://schemas.microsoft.com/office/powerpoint/2010/main" val="3971696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792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3043821"/>
            <a:ext cx="3229443" cy="690563"/>
          </a:xfrm>
        </p:spPr>
        <p:txBody>
          <a:bodyPr>
            <a:noAutofit/>
          </a:bodyPr>
          <a:lstStyle/>
          <a:p>
            <a:r>
              <a:rPr lang="en-GB" sz="3600" dirty="0">
                <a:solidFill>
                  <a:schemeClr val="bg1"/>
                </a:solidFill>
              </a:rPr>
              <a:t>This Fairtrade Fortnight we are thinking about what we want the world to be and the ways in which we can make choices to shape the world. </a:t>
            </a:r>
          </a:p>
        </p:txBody>
      </p:sp>
    </p:spTree>
    <p:extLst>
      <p:ext uri="{BB962C8B-B14F-4D97-AF65-F5344CB8AC3E}">
        <p14:creationId xmlns:p14="http://schemas.microsoft.com/office/powerpoint/2010/main" val="3858953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is ‘a choice’? Having a choice means the right or possibility of choosing between different things. In your choices, you get to weigh up the good things and bad things about the options.</a:t>
            </a:r>
          </a:p>
        </p:txBody>
      </p:sp>
    </p:spTree>
    <p:extLst>
      <p:ext uri="{BB962C8B-B14F-4D97-AF65-F5344CB8AC3E}">
        <p14:creationId xmlns:p14="http://schemas.microsoft.com/office/powerpoint/2010/main" val="996752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What choices have you made today? Maybe you chose what to have for breakfast. Toast, fruit or cereal, or maybe pancakes? Did you get a choice between your bike and your scooter to travel to school, if you are in school? Maybe you chose an extra ten minutes in bed rather than having a shower! To make good choices we need information about what our choices will mean for us, and what effect they will have on others. </a:t>
            </a:r>
          </a:p>
        </p:txBody>
      </p:sp>
    </p:spTree>
    <p:extLst>
      <p:ext uri="{BB962C8B-B14F-4D97-AF65-F5344CB8AC3E}">
        <p14:creationId xmlns:p14="http://schemas.microsoft.com/office/powerpoint/2010/main" val="3575360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5771" y="2849561"/>
            <a:ext cx="6528141" cy="1613581"/>
          </a:xfrm>
        </p:spPr>
        <p:txBody>
          <a:bodyPr>
            <a:normAutofit fontScale="90000"/>
          </a:bodyPr>
          <a:lstStyle/>
          <a:p>
            <a:r>
              <a:rPr lang="en-US" dirty="0"/>
              <a:t>Many of our choices will have an effect on other people. </a:t>
            </a:r>
            <a:r>
              <a:rPr lang="en-US" dirty="0" smtClean="0"/>
              <a:t/>
            </a:r>
            <a:br>
              <a:rPr lang="en-US" dirty="0" smtClean="0"/>
            </a:br>
            <a:r>
              <a:rPr lang="en-US" dirty="0" smtClean="0"/>
              <a:t>Sometimes </a:t>
            </a:r>
            <a:r>
              <a:rPr lang="en-US" dirty="0"/>
              <a:t>they will have a big effect.  </a:t>
            </a:r>
            <a:endParaRPr lang="en-US" b="1" dirty="0"/>
          </a:p>
        </p:txBody>
      </p:sp>
    </p:spTree>
    <p:extLst>
      <p:ext uri="{BB962C8B-B14F-4D97-AF65-F5344CB8AC3E}">
        <p14:creationId xmlns:p14="http://schemas.microsoft.com/office/powerpoint/2010/main" val="4144814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1F15BEDD-37FE-4092-90AB-B555F6647C2E}"/>
              </a:ext>
            </a:extLst>
          </p:cNvPr>
          <p:cNvSpPr txBox="1">
            <a:spLocks/>
          </p:cNvSpPr>
          <p:nvPr/>
        </p:nvSpPr>
        <p:spPr>
          <a:xfrm>
            <a:off x="364135" y="310809"/>
            <a:ext cx="10515600" cy="5778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VeneerLowRes" panose="02000806000000000000" pitchFamily="2" charset="0"/>
                <a:ea typeface="+mj-ea"/>
                <a:cs typeface="+mj-cs"/>
              </a:defRPr>
            </a:lvl1pPr>
          </a:lstStyle>
          <a:p>
            <a:endParaRPr lang="en-US" dirty="0">
              <a:latin typeface="VeneerLowRes"/>
            </a:endParaRPr>
          </a:p>
          <a:p>
            <a:r>
              <a:rPr lang="en-US" dirty="0" smtClean="0">
                <a:latin typeface="VeneerLowRes"/>
              </a:rPr>
              <a:t>Where does it come from?</a:t>
            </a:r>
            <a:r>
              <a:rPr lang="en-US" dirty="0">
                <a:latin typeface="VeneerLowRes"/>
              </a:rPr>
              <a:t> </a:t>
            </a:r>
          </a:p>
          <a:p>
            <a:endParaRPr lang="en-US" dirty="0"/>
          </a:p>
        </p:txBody>
      </p:sp>
      <p:sp>
        <p:nvSpPr>
          <p:cNvPr id="2" name="Text Placeholder 1"/>
          <p:cNvSpPr>
            <a:spLocks noGrp="1"/>
          </p:cNvSpPr>
          <p:nvPr>
            <p:ph type="body" sz="quarter" idx="11"/>
          </p:nvPr>
        </p:nvSpPr>
        <p:spPr/>
        <p:txBody>
          <a:bodyPr/>
          <a:lstStyle/>
          <a:p>
            <a:endParaRPr lang="en-GB" dirty="0"/>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1" r="-2018"/>
          <a:stretch/>
        </p:blipFill>
        <p:spPr>
          <a:xfrm>
            <a:off x="364135" y="1366888"/>
            <a:ext cx="9240278" cy="4685570"/>
          </a:xfrm>
          <a:prstGeom prst="rect">
            <a:avLst/>
          </a:prstGeom>
        </p:spPr>
      </p:pic>
      <p:cxnSp>
        <p:nvCxnSpPr>
          <p:cNvPr id="7" name="Straight Arrow Connector 6"/>
          <p:cNvCxnSpPr/>
          <p:nvPr/>
        </p:nvCxnSpPr>
        <p:spPr>
          <a:xfrm flipH="1">
            <a:off x="4415246" y="1227909"/>
            <a:ext cx="104503" cy="8229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78433" y="958496"/>
            <a:ext cx="2011680" cy="338554"/>
          </a:xfrm>
          <a:prstGeom prst="rect">
            <a:avLst/>
          </a:prstGeom>
          <a:noFill/>
        </p:spPr>
        <p:txBody>
          <a:bodyPr wrap="square" rtlCol="0">
            <a:spAutoFit/>
          </a:bodyPr>
          <a:lstStyle/>
          <a:p>
            <a:r>
              <a:rPr lang="en-US" sz="1600" dirty="0" smtClean="0">
                <a:solidFill>
                  <a:srgbClr val="FF0000"/>
                </a:solidFill>
              </a:rPr>
              <a:t>We are here!</a:t>
            </a:r>
            <a:endParaRPr lang="en-GB" sz="1600" dirty="0">
              <a:solidFill>
                <a:srgbClr val="FF0000"/>
              </a:solidFill>
            </a:endParaRPr>
          </a:p>
        </p:txBody>
      </p:sp>
      <p:cxnSp>
        <p:nvCxnSpPr>
          <p:cNvPr id="11" name="Straight Arrow Connector 10"/>
          <p:cNvCxnSpPr/>
          <p:nvPr/>
        </p:nvCxnSpPr>
        <p:spPr>
          <a:xfrm flipV="1">
            <a:off x="4232366" y="3723588"/>
            <a:ext cx="82833" cy="1031292"/>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592286" y="4754880"/>
            <a:ext cx="1645920" cy="338554"/>
          </a:xfrm>
          <a:prstGeom prst="rect">
            <a:avLst/>
          </a:prstGeom>
          <a:noFill/>
        </p:spPr>
        <p:txBody>
          <a:bodyPr wrap="square" rtlCol="0">
            <a:spAutoFit/>
          </a:bodyPr>
          <a:lstStyle/>
          <a:p>
            <a:r>
              <a:rPr lang="en-GB" sz="1600" dirty="0">
                <a:solidFill>
                  <a:srgbClr val="00B050"/>
                </a:solidFill>
              </a:rPr>
              <a:t>Côte d'Ivoire</a:t>
            </a:r>
          </a:p>
        </p:txBody>
      </p:sp>
      <p:cxnSp>
        <p:nvCxnSpPr>
          <p:cNvPr id="15" name="Straight Connector 14"/>
          <p:cNvCxnSpPr/>
          <p:nvPr/>
        </p:nvCxnSpPr>
        <p:spPr>
          <a:xfrm flipV="1">
            <a:off x="431074" y="4063543"/>
            <a:ext cx="9173339" cy="13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97604" y="3104519"/>
            <a:ext cx="9173339" cy="13062"/>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604412" y="2941773"/>
            <a:ext cx="2011680" cy="338554"/>
          </a:xfrm>
          <a:prstGeom prst="rect">
            <a:avLst/>
          </a:prstGeom>
          <a:noFill/>
        </p:spPr>
        <p:txBody>
          <a:bodyPr wrap="square" rtlCol="0">
            <a:spAutoFit/>
          </a:bodyPr>
          <a:lstStyle/>
          <a:p>
            <a:r>
              <a:rPr lang="en-US" sz="1600" dirty="0" smtClean="0">
                <a:solidFill>
                  <a:srgbClr val="00B0F0"/>
                </a:solidFill>
              </a:rPr>
              <a:t>Tropic of Cancer</a:t>
            </a:r>
            <a:endParaRPr lang="en-GB" sz="1600" dirty="0">
              <a:solidFill>
                <a:srgbClr val="00B0F0"/>
              </a:solidFill>
            </a:endParaRPr>
          </a:p>
        </p:txBody>
      </p:sp>
      <p:sp>
        <p:nvSpPr>
          <p:cNvPr id="21" name="TextBox 20"/>
          <p:cNvSpPr txBox="1"/>
          <p:nvPr/>
        </p:nvSpPr>
        <p:spPr>
          <a:xfrm>
            <a:off x="9604413" y="3907328"/>
            <a:ext cx="3058093" cy="338554"/>
          </a:xfrm>
          <a:prstGeom prst="rect">
            <a:avLst/>
          </a:prstGeom>
          <a:noFill/>
        </p:spPr>
        <p:txBody>
          <a:bodyPr wrap="square" rtlCol="0">
            <a:spAutoFit/>
          </a:bodyPr>
          <a:lstStyle/>
          <a:p>
            <a:r>
              <a:rPr lang="en-US" sz="1600" dirty="0" smtClean="0">
                <a:solidFill>
                  <a:srgbClr val="00B0F0"/>
                </a:solidFill>
              </a:rPr>
              <a:t>Tropic of Capricorn</a:t>
            </a:r>
            <a:endParaRPr lang="en-GB" sz="1600" dirty="0">
              <a:solidFill>
                <a:srgbClr val="00B0F0"/>
              </a:solidFill>
            </a:endParaRPr>
          </a:p>
        </p:txBody>
      </p:sp>
      <p:sp>
        <p:nvSpPr>
          <p:cNvPr id="22" name="TextBox 21"/>
          <p:cNvSpPr txBox="1"/>
          <p:nvPr/>
        </p:nvSpPr>
        <p:spPr>
          <a:xfrm>
            <a:off x="6215270" y="4284117"/>
            <a:ext cx="2011680" cy="338554"/>
          </a:xfrm>
          <a:prstGeom prst="rect">
            <a:avLst/>
          </a:prstGeom>
          <a:noFill/>
        </p:spPr>
        <p:txBody>
          <a:bodyPr wrap="square" rtlCol="0">
            <a:spAutoFit/>
          </a:bodyPr>
          <a:lstStyle/>
          <a:p>
            <a:r>
              <a:rPr lang="en-US" sz="1600" dirty="0" smtClean="0">
                <a:solidFill>
                  <a:schemeClr val="tx2">
                    <a:lumMod val="50000"/>
                  </a:schemeClr>
                </a:solidFill>
              </a:rPr>
              <a:t>Kenya</a:t>
            </a:r>
            <a:endParaRPr lang="en-GB" sz="1600" dirty="0">
              <a:solidFill>
                <a:schemeClr val="tx2">
                  <a:lumMod val="50000"/>
                </a:schemeClr>
              </a:solidFill>
            </a:endParaRPr>
          </a:p>
        </p:txBody>
      </p:sp>
      <p:sp>
        <p:nvSpPr>
          <p:cNvPr id="23" name="TextBox 22"/>
          <p:cNvSpPr txBox="1"/>
          <p:nvPr/>
        </p:nvSpPr>
        <p:spPr>
          <a:xfrm>
            <a:off x="117027" y="3446508"/>
            <a:ext cx="1822960" cy="338554"/>
          </a:xfrm>
          <a:prstGeom prst="rect">
            <a:avLst/>
          </a:prstGeom>
          <a:noFill/>
        </p:spPr>
        <p:txBody>
          <a:bodyPr wrap="square" rtlCol="0">
            <a:spAutoFit/>
          </a:bodyPr>
          <a:lstStyle/>
          <a:p>
            <a:r>
              <a:rPr lang="en-US" sz="1600" dirty="0" smtClean="0">
                <a:solidFill>
                  <a:schemeClr val="accent5">
                    <a:lumMod val="60000"/>
                    <a:lumOff val="40000"/>
                  </a:schemeClr>
                </a:solidFill>
              </a:rPr>
              <a:t>Panama</a:t>
            </a:r>
            <a:endParaRPr lang="en-GB" sz="1600" dirty="0">
              <a:solidFill>
                <a:schemeClr val="accent5">
                  <a:lumMod val="60000"/>
                  <a:lumOff val="40000"/>
                </a:schemeClr>
              </a:solidFill>
            </a:endParaRPr>
          </a:p>
        </p:txBody>
      </p:sp>
      <p:cxnSp>
        <p:nvCxnSpPr>
          <p:cNvPr id="24" name="Straight Arrow Connector 23"/>
          <p:cNvCxnSpPr/>
          <p:nvPr/>
        </p:nvCxnSpPr>
        <p:spPr>
          <a:xfrm flipV="1">
            <a:off x="992777" y="3643148"/>
            <a:ext cx="1027613" cy="8915"/>
          </a:xfrm>
          <a:prstGeom prst="straightConnector1">
            <a:avLst/>
          </a:prstGeom>
          <a:ln w="28575">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5621936" y="4004264"/>
            <a:ext cx="593334" cy="435214"/>
          </a:xfrm>
          <a:prstGeom prst="straightConnector1">
            <a:avLst/>
          </a:prstGeom>
          <a:ln w="285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767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1F15BEDD-37FE-4092-90AB-B555F6647C2E}"/>
              </a:ext>
            </a:extLst>
          </p:cNvPr>
          <p:cNvSpPr txBox="1">
            <a:spLocks/>
          </p:cNvSpPr>
          <p:nvPr/>
        </p:nvSpPr>
        <p:spPr>
          <a:xfrm>
            <a:off x="364135" y="310809"/>
            <a:ext cx="10515600" cy="5778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VeneerLowRes" panose="02000806000000000000" pitchFamily="2" charset="0"/>
                <a:ea typeface="+mj-ea"/>
                <a:cs typeface="+mj-cs"/>
              </a:defRPr>
            </a:lvl1pPr>
          </a:lstStyle>
          <a:p>
            <a:endParaRPr lang="en-US" dirty="0">
              <a:latin typeface="VeneerLowRes"/>
            </a:endParaRPr>
          </a:p>
          <a:p>
            <a:r>
              <a:rPr lang="en-US" dirty="0" smtClean="0">
                <a:latin typeface="VeneerLowRes"/>
              </a:rPr>
              <a:t>Where does it come from?</a:t>
            </a:r>
            <a:r>
              <a:rPr lang="en-US" dirty="0">
                <a:latin typeface="VeneerLowRes"/>
              </a:rPr>
              <a:t> </a:t>
            </a:r>
          </a:p>
          <a:p>
            <a:endParaRPr lang="en-US"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1635" y="1246809"/>
            <a:ext cx="7097896" cy="4731931"/>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92270" y="1322483"/>
            <a:ext cx="1643956" cy="1542719"/>
          </a:xfrm>
          <a:prstGeom prst="rect">
            <a:avLst/>
          </a:prstGeom>
        </p:spPr>
      </p:pic>
      <p:sp>
        <p:nvSpPr>
          <p:cNvPr id="2" name="TextBox 1"/>
          <p:cNvSpPr txBox="1"/>
          <p:nvPr/>
        </p:nvSpPr>
        <p:spPr>
          <a:xfrm>
            <a:off x="8153400" y="2865202"/>
            <a:ext cx="4038600" cy="2246769"/>
          </a:xfrm>
          <a:prstGeom prst="rect">
            <a:avLst/>
          </a:prstGeom>
          <a:noFill/>
        </p:spPr>
        <p:txBody>
          <a:bodyPr wrap="square" rtlCol="0">
            <a:spAutoFit/>
          </a:bodyPr>
          <a:lstStyle/>
          <a:p>
            <a:r>
              <a:rPr lang="en-GB" sz="2800" dirty="0"/>
              <a:t>Bananas grow in tropical countries. Many bananas we buy come from Central America and the Caribbean. </a:t>
            </a:r>
          </a:p>
        </p:txBody>
      </p:sp>
    </p:spTree>
    <p:extLst>
      <p:ext uri="{BB962C8B-B14F-4D97-AF65-F5344CB8AC3E}">
        <p14:creationId xmlns:p14="http://schemas.microsoft.com/office/powerpoint/2010/main" val="592518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1F15BEDD-37FE-4092-90AB-B555F6647C2E}"/>
              </a:ext>
            </a:extLst>
          </p:cNvPr>
          <p:cNvSpPr txBox="1">
            <a:spLocks/>
          </p:cNvSpPr>
          <p:nvPr/>
        </p:nvSpPr>
        <p:spPr>
          <a:xfrm>
            <a:off x="364135" y="310809"/>
            <a:ext cx="10515600" cy="5778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VeneerLowRes" panose="02000806000000000000" pitchFamily="2" charset="0"/>
                <a:ea typeface="+mj-ea"/>
                <a:cs typeface="+mj-cs"/>
              </a:defRPr>
            </a:lvl1pPr>
          </a:lstStyle>
          <a:p>
            <a:endParaRPr lang="en-US" dirty="0">
              <a:latin typeface="VeneerLowRes"/>
            </a:endParaRPr>
          </a:p>
          <a:p>
            <a:r>
              <a:rPr lang="en-US" dirty="0" smtClean="0">
                <a:latin typeface="VeneerLowRes"/>
              </a:rPr>
              <a:t>Where does it come from?</a:t>
            </a:r>
            <a:r>
              <a:rPr lang="en-US" dirty="0">
                <a:latin typeface="VeneerLowRes"/>
              </a:rPr>
              <a:t> </a:t>
            </a:r>
          </a:p>
          <a:p>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9844" y="1275719"/>
            <a:ext cx="7540487" cy="502699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25328" y="888659"/>
            <a:ext cx="1653722" cy="1551884"/>
          </a:xfrm>
          <a:prstGeom prst="rect">
            <a:avLst/>
          </a:prstGeom>
        </p:spPr>
      </p:pic>
      <p:sp>
        <p:nvSpPr>
          <p:cNvPr id="2" name="Rectangle 1"/>
          <p:cNvSpPr/>
          <p:nvPr/>
        </p:nvSpPr>
        <p:spPr>
          <a:xfrm>
            <a:off x="8293100" y="2147726"/>
            <a:ext cx="3771900" cy="4154984"/>
          </a:xfrm>
          <a:prstGeom prst="rect">
            <a:avLst/>
          </a:prstGeom>
        </p:spPr>
        <p:txBody>
          <a:bodyPr wrap="square">
            <a:spAutoFit/>
          </a:bodyPr>
          <a:lstStyle/>
          <a:p>
            <a:r>
              <a:rPr lang="en-GB" sz="2400" dirty="0"/>
              <a:t>For example, from countries like Panama, where </a:t>
            </a:r>
            <a:r>
              <a:rPr lang="en-GB" sz="2400" dirty="0" err="1"/>
              <a:t>Marcial</a:t>
            </a:r>
            <a:r>
              <a:rPr lang="en-GB" sz="2400" dirty="0"/>
              <a:t> is a banana farmer. He grows his bananas, with the help of his family on a small plot of land, and relies on the money he makes selling his bananas to support his family. Sometimes this is very difficult.</a:t>
            </a:r>
            <a:endParaRPr lang="en-GB" sz="2400" dirty="0"/>
          </a:p>
        </p:txBody>
      </p:sp>
    </p:spTree>
    <p:extLst>
      <p:ext uri="{BB962C8B-B14F-4D97-AF65-F5344CB8AC3E}">
        <p14:creationId xmlns:p14="http://schemas.microsoft.com/office/powerpoint/2010/main" val="1337049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1F15BEDD-37FE-4092-90AB-B555F6647C2E}"/>
              </a:ext>
            </a:extLst>
          </p:cNvPr>
          <p:cNvSpPr txBox="1">
            <a:spLocks/>
          </p:cNvSpPr>
          <p:nvPr/>
        </p:nvSpPr>
        <p:spPr>
          <a:xfrm>
            <a:off x="364135" y="310809"/>
            <a:ext cx="10515600" cy="5778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VeneerLowRes" panose="02000806000000000000" pitchFamily="2" charset="0"/>
                <a:ea typeface="+mj-ea"/>
                <a:cs typeface="+mj-cs"/>
              </a:defRPr>
            </a:lvl1pPr>
          </a:lstStyle>
          <a:p>
            <a:endParaRPr lang="en-US" dirty="0">
              <a:latin typeface="VeneerLowRes"/>
            </a:endParaRPr>
          </a:p>
          <a:p>
            <a:r>
              <a:rPr lang="en-US" dirty="0" smtClean="0">
                <a:latin typeface="VeneerLowRes"/>
              </a:rPr>
              <a:t>Where does it come from?</a:t>
            </a:r>
            <a:r>
              <a:rPr lang="en-US" dirty="0">
                <a:latin typeface="VeneerLowRes"/>
              </a:rPr>
              <a:t> </a:t>
            </a:r>
          </a:p>
          <a:p>
            <a:endParaRPr lang="en-US" dirty="0"/>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5860" y="1281764"/>
            <a:ext cx="6652591" cy="4920252"/>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81429" y="978610"/>
            <a:ext cx="1093141" cy="1546108"/>
          </a:xfrm>
          <a:prstGeom prst="rect">
            <a:avLst/>
          </a:prstGeom>
        </p:spPr>
      </p:pic>
      <p:sp>
        <p:nvSpPr>
          <p:cNvPr id="2" name="Rectangle 1"/>
          <p:cNvSpPr/>
          <p:nvPr/>
        </p:nvSpPr>
        <p:spPr>
          <a:xfrm>
            <a:off x="7581429" y="2372070"/>
            <a:ext cx="4114800" cy="3785652"/>
          </a:xfrm>
          <a:prstGeom prst="rect">
            <a:avLst/>
          </a:prstGeom>
        </p:spPr>
        <p:txBody>
          <a:bodyPr wrap="square">
            <a:spAutoFit/>
          </a:bodyPr>
          <a:lstStyle/>
          <a:p>
            <a:r>
              <a:rPr lang="en-GB" sz="2000" dirty="0"/>
              <a:t>Coffee needs good warm temperatures to grow, and good rainfall to flower and grow the coffee cherries. If the rain comes at the wrong time, the coffee plants can become too dry and die. Farmers depend on making a good income from their coffee and rely on the weather being right. In Kenya, Bernard is a coffee farmer. He helps train other farms to find ways to protect their crops. </a:t>
            </a:r>
          </a:p>
        </p:txBody>
      </p:sp>
    </p:spTree>
    <p:extLst>
      <p:ext uri="{BB962C8B-B14F-4D97-AF65-F5344CB8AC3E}">
        <p14:creationId xmlns:p14="http://schemas.microsoft.com/office/powerpoint/2010/main" val="2390399642"/>
      </p:ext>
    </p:extLst>
  </p:cSld>
  <p:clrMapOvr>
    <a:masterClrMapping/>
  </p:clrMapOvr>
</p:sld>
</file>

<file path=ppt/theme/theme1.xml><?xml version="1.0" encoding="utf-8"?>
<a:theme xmlns:a="http://schemas.openxmlformats.org/drawingml/2006/main" name="Title slides">
  <a:themeElements>
    <a:clrScheme name="Fairtrade Final">
      <a:dk1>
        <a:srgbClr val="000000"/>
      </a:dk1>
      <a:lt1>
        <a:srgbClr val="FFFFFF"/>
      </a:lt1>
      <a:dk2>
        <a:srgbClr val="00B9E3"/>
      </a:dk2>
      <a:lt2>
        <a:srgbClr val="BDD600"/>
      </a:lt2>
      <a:accent1>
        <a:srgbClr val="00B9E3"/>
      </a:accent1>
      <a:accent2>
        <a:srgbClr val="BDD600"/>
      </a:accent2>
      <a:accent3>
        <a:srgbClr val="919191"/>
      </a:accent3>
      <a:accent4>
        <a:srgbClr val="80379B"/>
      </a:accent4>
      <a:accent5>
        <a:srgbClr val="E0119D"/>
      </a:accent5>
      <a:accent6>
        <a:srgbClr val="FECB00"/>
      </a:accent6>
      <a:hlink>
        <a:srgbClr val="00B9E3"/>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vider slides">
  <a:themeElements>
    <a:clrScheme name="Fairtrade Final">
      <a:dk1>
        <a:srgbClr val="000000"/>
      </a:dk1>
      <a:lt1>
        <a:srgbClr val="FFFFFF"/>
      </a:lt1>
      <a:dk2>
        <a:srgbClr val="00B9E3"/>
      </a:dk2>
      <a:lt2>
        <a:srgbClr val="BDD600"/>
      </a:lt2>
      <a:accent1>
        <a:srgbClr val="00B9E3"/>
      </a:accent1>
      <a:accent2>
        <a:srgbClr val="BDD600"/>
      </a:accent2>
      <a:accent3>
        <a:srgbClr val="919191"/>
      </a:accent3>
      <a:accent4>
        <a:srgbClr val="80379B"/>
      </a:accent4>
      <a:accent5>
        <a:srgbClr val="E0119D"/>
      </a:accent5>
      <a:accent6>
        <a:srgbClr val="FECB00"/>
      </a:accent6>
      <a:hlink>
        <a:srgbClr val="00B9E3"/>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pages">
  <a:themeElements>
    <a:clrScheme name="Fairtrade Final">
      <a:dk1>
        <a:srgbClr val="000000"/>
      </a:dk1>
      <a:lt1>
        <a:srgbClr val="FFFFFF"/>
      </a:lt1>
      <a:dk2>
        <a:srgbClr val="00B9E3"/>
      </a:dk2>
      <a:lt2>
        <a:srgbClr val="BDD600"/>
      </a:lt2>
      <a:accent1>
        <a:srgbClr val="00B9E3"/>
      </a:accent1>
      <a:accent2>
        <a:srgbClr val="BDD600"/>
      </a:accent2>
      <a:accent3>
        <a:srgbClr val="919191"/>
      </a:accent3>
      <a:accent4>
        <a:srgbClr val="80379B"/>
      </a:accent4>
      <a:accent5>
        <a:srgbClr val="E0119D"/>
      </a:accent5>
      <a:accent6>
        <a:srgbClr val="FECB00"/>
      </a:accent6>
      <a:hlink>
        <a:srgbClr val="00B9E3"/>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ue flash slides">
  <a:themeElements>
    <a:clrScheme name="Fairtrade Final">
      <a:dk1>
        <a:srgbClr val="000000"/>
      </a:dk1>
      <a:lt1>
        <a:srgbClr val="FFFFFF"/>
      </a:lt1>
      <a:dk2>
        <a:srgbClr val="00B9E3"/>
      </a:dk2>
      <a:lt2>
        <a:srgbClr val="BDD600"/>
      </a:lt2>
      <a:accent1>
        <a:srgbClr val="00B9E3"/>
      </a:accent1>
      <a:accent2>
        <a:srgbClr val="BDD600"/>
      </a:accent2>
      <a:accent3>
        <a:srgbClr val="919191"/>
      </a:accent3>
      <a:accent4>
        <a:srgbClr val="80379B"/>
      </a:accent4>
      <a:accent5>
        <a:srgbClr val="E0119D"/>
      </a:accent5>
      <a:accent6>
        <a:srgbClr val="FECB00"/>
      </a:accent6>
      <a:hlink>
        <a:srgbClr val="00B9E3"/>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Green flash slides">
  <a:themeElements>
    <a:clrScheme name="Fairtrade Final">
      <a:dk1>
        <a:srgbClr val="000000"/>
      </a:dk1>
      <a:lt1>
        <a:srgbClr val="FFFFFF"/>
      </a:lt1>
      <a:dk2>
        <a:srgbClr val="00B9E3"/>
      </a:dk2>
      <a:lt2>
        <a:srgbClr val="BDD600"/>
      </a:lt2>
      <a:accent1>
        <a:srgbClr val="00B9E3"/>
      </a:accent1>
      <a:accent2>
        <a:srgbClr val="BDD600"/>
      </a:accent2>
      <a:accent3>
        <a:srgbClr val="919191"/>
      </a:accent3>
      <a:accent4>
        <a:srgbClr val="80379B"/>
      </a:accent4>
      <a:accent5>
        <a:srgbClr val="E0119D"/>
      </a:accent5>
      <a:accent6>
        <a:srgbClr val="FECB00"/>
      </a:accent6>
      <a:hlink>
        <a:srgbClr val="00B9E3"/>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End slides">
  <a:themeElements>
    <a:clrScheme name="Fairtrade Final">
      <a:dk1>
        <a:srgbClr val="000000"/>
      </a:dk1>
      <a:lt1>
        <a:srgbClr val="FFFFFF"/>
      </a:lt1>
      <a:dk2>
        <a:srgbClr val="00B9E3"/>
      </a:dk2>
      <a:lt2>
        <a:srgbClr val="BDD600"/>
      </a:lt2>
      <a:accent1>
        <a:srgbClr val="00B9E3"/>
      </a:accent1>
      <a:accent2>
        <a:srgbClr val="BDD600"/>
      </a:accent2>
      <a:accent3>
        <a:srgbClr val="919191"/>
      </a:accent3>
      <a:accent4>
        <a:srgbClr val="80379B"/>
      </a:accent4>
      <a:accent5>
        <a:srgbClr val="E0119D"/>
      </a:accent5>
      <a:accent6>
        <a:srgbClr val="FECB00"/>
      </a:accent6>
      <a:hlink>
        <a:srgbClr val="00B9E3"/>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Generic Slide Master">
  <a:themeElements>
    <a:clrScheme name="Fairtrade Colours">
      <a:dk1>
        <a:srgbClr val="9A9B9C"/>
      </a:dk1>
      <a:lt1>
        <a:srgbClr val="FFFFFF"/>
      </a:lt1>
      <a:dk2>
        <a:srgbClr val="00B9E3"/>
      </a:dk2>
      <a:lt2>
        <a:srgbClr val="FFFFFF"/>
      </a:lt2>
      <a:accent1>
        <a:srgbClr val="BED600"/>
      </a:accent1>
      <a:accent2>
        <a:srgbClr val="80379B"/>
      </a:accent2>
      <a:accent3>
        <a:srgbClr val="FECB00"/>
      </a:accent3>
      <a:accent4>
        <a:srgbClr val="FFA02F"/>
      </a:accent4>
      <a:accent5>
        <a:srgbClr val="E00034"/>
      </a:accent5>
      <a:accent6>
        <a:srgbClr val="E0119D"/>
      </a:accent6>
      <a:hlink>
        <a:srgbClr val="00B9E3"/>
      </a:hlink>
      <a:folHlink>
        <a:srgbClr val="9A9B9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72192FD0F6EA4FB27BFB7C3F7CF7E1" ma:contentTypeVersion="12" ma:contentTypeDescription="Create a new document." ma:contentTypeScope="" ma:versionID="20f05eea87565e763d979cab09690d86">
  <xsd:schema xmlns:xsd="http://www.w3.org/2001/XMLSchema" xmlns:xs="http://www.w3.org/2001/XMLSchema" xmlns:p="http://schemas.microsoft.com/office/2006/metadata/properties" xmlns:ns2="d1baadc5-9d85-490c-a054-a2df2c95df10" xmlns:ns3="5ad4863d-8d43-4c28-87e5-68db605867b9" targetNamespace="http://schemas.microsoft.com/office/2006/metadata/properties" ma:root="true" ma:fieldsID="97e0d920e42abe5b004562fab2a409e8" ns2:_="" ns3:_="">
    <xsd:import namespace="d1baadc5-9d85-490c-a054-a2df2c95df10"/>
    <xsd:import namespace="5ad4863d-8d43-4c28-87e5-68db605867b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baadc5-9d85-490c-a054-a2df2c95df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d4863d-8d43-4c28-87e5-68db605867b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2E0FEA-302E-46A6-9A56-93C3FF61B3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baadc5-9d85-490c-a054-a2df2c95df10"/>
    <ds:schemaRef ds:uri="5ad4863d-8d43-4c28-87e5-68db605867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22B0E0D-3ED4-4B6F-A733-9003321A3D28}">
  <ds:schemaRefs>
    <ds:schemaRef ds:uri="http://www.w3.org/XML/1998/namespace"/>
    <ds:schemaRef ds:uri="d1baadc5-9d85-490c-a054-a2df2c95df10"/>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purl.org/dc/dcmitype/"/>
    <ds:schemaRef ds:uri="5ad4863d-8d43-4c28-87e5-68db605867b9"/>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48EDA525-BF31-4057-8F4E-CD8AF3CFA6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239</TotalTime>
  <Words>689</Words>
  <Application>Microsoft Office PowerPoint</Application>
  <PresentationFormat>Custom</PresentationFormat>
  <Paragraphs>52</Paragraphs>
  <Slides>15</Slides>
  <Notes>14</Notes>
  <HiddenSlides>1</HiddenSlides>
  <MMClips>0</MMClips>
  <ScaleCrop>false</ScaleCrop>
  <HeadingPairs>
    <vt:vector size="4" baseType="variant">
      <vt:variant>
        <vt:lpstr>Theme</vt:lpstr>
      </vt:variant>
      <vt:variant>
        <vt:i4>7</vt:i4>
      </vt:variant>
      <vt:variant>
        <vt:lpstr>Slide Titles</vt:lpstr>
      </vt:variant>
      <vt:variant>
        <vt:i4>15</vt:i4>
      </vt:variant>
    </vt:vector>
  </HeadingPairs>
  <TitlesOfParts>
    <vt:vector size="22" baseType="lpstr">
      <vt:lpstr>Title slides</vt:lpstr>
      <vt:lpstr>Divider slides</vt:lpstr>
      <vt:lpstr>Content pages</vt:lpstr>
      <vt:lpstr>Blue flash slides</vt:lpstr>
      <vt:lpstr>Green flash slides</vt:lpstr>
      <vt:lpstr>End slides</vt:lpstr>
      <vt:lpstr>5_Generic Slide Master</vt:lpstr>
      <vt:lpstr>You can choose the world you want</vt:lpstr>
      <vt:lpstr>This Fairtrade Fortnight we are thinking about what we want the world to be and the ways in which we can make choices to shape the world. </vt:lpstr>
      <vt:lpstr>What is ‘a choice’? Having a choice means the right or possibility of choosing between different things. In your choices, you get to weigh up the good things and bad things about the options.</vt:lpstr>
      <vt:lpstr>What choices have you made today? Maybe you chose what to have for breakfast. Toast, fruit or cereal, or maybe pancakes? Did you get a choice between your bike and your scooter to travel to school, if you are in school? Maybe you chose an extra ten minutes in bed rather than having a shower! To make good choices we need information about what our choices will mean for us, and what effect they will have on others. </vt:lpstr>
      <vt:lpstr>Many of our choices will have an effect on other people.  Sometimes they will have a big effect.  </vt:lpstr>
      <vt:lpstr>PowerPoint Presentation</vt:lpstr>
      <vt:lpstr>PowerPoint Presentation</vt:lpstr>
      <vt:lpstr>PowerPoint Presentation</vt:lpstr>
      <vt:lpstr>PowerPoint Presentation</vt:lpstr>
      <vt:lpstr>PowerPoint Presentation</vt:lpstr>
      <vt:lpstr>Your choices make a difference</vt:lpstr>
      <vt:lpstr>Everything we eat, wear, play with has been grown or made by someone somewhere, and the products we buy will make a difference to the sort of life those people have. The more we learn about the people we rely upon, the more likely we are to want to make good choices. </vt:lpstr>
      <vt:lpstr>To make a choose that is good for us, we need to know a bit about what our options are. But the choices we make don’t just affect us. Many of our choices will have an effect on other people. Sometimes they will have a big effect. Today, you have already made choices that impact the lives of many other people around the world. The things we buy and enjoy have a big effect on the lives of other people.</vt:lpstr>
      <vt:lpstr>CHOOSE THE WORLD YOU WANT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Ball</dc:creator>
  <cp:lastModifiedBy>Andrea</cp:lastModifiedBy>
  <cp:revision>17</cp:revision>
  <dcterms:created xsi:type="dcterms:W3CDTF">2020-11-24T09:11:36Z</dcterms:created>
  <dcterms:modified xsi:type="dcterms:W3CDTF">2021-02-19T14:23:06Z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0x0101005E72192FD0F6EA4FB27BFB7C3F7CF7E1</vt:lpwstr>
  </property>
</Properties>
</file>